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753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753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753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40695" y="6370320"/>
            <a:ext cx="2051685" cy="487680"/>
          </a:xfrm>
          <a:custGeom>
            <a:avLst/>
            <a:gdLst/>
            <a:ahLst/>
            <a:cxnLst/>
            <a:rect l="l" t="t" r="r" b="b"/>
            <a:pathLst>
              <a:path w="2051684" h="487679">
                <a:moveTo>
                  <a:pt x="2051303" y="0"/>
                </a:moveTo>
                <a:lnTo>
                  <a:pt x="0" y="0"/>
                </a:lnTo>
                <a:lnTo>
                  <a:pt x="0" y="487679"/>
                </a:lnTo>
                <a:lnTo>
                  <a:pt x="2051303" y="487679"/>
                </a:lnTo>
                <a:lnTo>
                  <a:pt x="2051303" y="0"/>
                </a:lnTo>
                <a:close/>
              </a:path>
            </a:pathLst>
          </a:custGeom>
          <a:solidFill>
            <a:srgbClr val="6CC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70320"/>
            <a:ext cx="6784975" cy="487680"/>
          </a:xfrm>
          <a:custGeom>
            <a:avLst/>
            <a:gdLst/>
            <a:ahLst/>
            <a:cxnLst/>
            <a:rect l="l" t="t" r="r" b="b"/>
            <a:pathLst>
              <a:path w="6784975" h="487679">
                <a:moveTo>
                  <a:pt x="0" y="487679"/>
                </a:moveTo>
                <a:lnTo>
                  <a:pt x="6784848" y="487679"/>
                </a:lnTo>
                <a:lnTo>
                  <a:pt x="6784848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1B9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84847" y="6370320"/>
            <a:ext cx="3355975" cy="487680"/>
          </a:xfrm>
          <a:custGeom>
            <a:avLst/>
            <a:gdLst/>
            <a:ahLst/>
            <a:cxnLst/>
            <a:rect l="l" t="t" r="r" b="b"/>
            <a:pathLst>
              <a:path w="3355975" h="487679">
                <a:moveTo>
                  <a:pt x="3355848" y="0"/>
                </a:moveTo>
                <a:lnTo>
                  <a:pt x="0" y="0"/>
                </a:lnTo>
                <a:lnTo>
                  <a:pt x="0" y="487679"/>
                </a:lnTo>
                <a:lnTo>
                  <a:pt x="3355848" y="487679"/>
                </a:lnTo>
                <a:lnTo>
                  <a:pt x="3355848" y="0"/>
                </a:lnTo>
                <a:close/>
              </a:path>
            </a:pathLst>
          </a:custGeom>
          <a:solidFill>
            <a:srgbClr val="3CB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071" y="5730240"/>
            <a:ext cx="1078992" cy="11277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932" y="149733"/>
            <a:ext cx="107781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7535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78025" y="6510740"/>
            <a:ext cx="504380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5430" y="6383978"/>
            <a:ext cx="436245" cy="408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680972"/>
              <a:ext cx="7357872" cy="1011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" y="2174748"/>
              <a:ext cx="8953500" cy="101193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742" y="1807209"/>
            <a:ext cx="837882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spc="30" dirty="0">
                <a:solidFill>
                  <a:srgbClr val="FFFFFF"/>
                </a:solidFill>
                <a:latin typeface="Arial"/>
                <a:cs typeface="Arial"/>
              </a:rPr>
              <a:t>Квалифицированные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80" dirty="0">
                <a:solidFill>
                  <a:srgbClr val="FFFFFF"/>
                </a:solidFill>
                <a:latin typeface="Arial"/>
                <a:cs typeface="Arial"/>
              </a:rPr>
              <a:t>кадры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05"/>
              </a:lnSpc>
              <a:tabLst>
                <a:tab pos="1052830" algn="l"/>
              </a:tabLst>
            </a:pPr>
            <a:r>
              <a:rPr sz="3600" b="1" spc="-170" dirty="0">
                <a:solidFill>
                  <a:srgbClr val="FFFFFF"/>
                </a:solidFill>
                <a:latin typeface="Arial"/>
                <a:cs typeface="Arial"/>
              </a:rPr>
              <a:t>для	</a:t>
            </a:r>
            <a:r>
              <a:rPr sz="3600" b="1" spc="20" dirty="0">
                <a:solidFill>
                  <a:srgbClr val="FFFFFF"/>
                </a:solidFill>
                <a:latin typeface="Arial"/>
                <a:cs typeface="Arial"/>
              </a:rPr>
              <a:t>сельхозтоваропроизводителей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7743" y="3546347"/>
            <a:ext cx="4290061" cy="1338072"/>
            <a:chOff x="237743" y="3546347"/>
            <a:chExt cx="4290061" cy="1338072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743" y="3576827"/>
              <a:ext cx="486156" cy="6339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152" y="3546347"/>
              <a:ext cx="2299716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152" y="3875531"/>
              <a:ext cx="4073652" cy="679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4152" y="4204715"/>
              <a:ext cx="3785616" cy="67970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2742" y="3627196"/>
            <a:ext cx="3835400" cy="186217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38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b="1" spc="90" dirty="0">
                <a:solidFill>
                  <a:srgbClr val="FFFFFF"/>
                </a:solidFill>
                <a:latin typeface="Arial"/>
                <a:cs typeface="Arial"/>
              </a:rPr>
              <a:t>Программа </a:t>
            </a:r>
            <a:r>
              <a:rPr sz="24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Arial"/>
                <a:cs typeface="Arial"/>
              </a:rPr>
              <a:t>кадров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сельских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Arial"/>
                <a:cs typeface="Arial"/>
              </a:rPr>
              <a:t>территорий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43355"/>
            <a:ext cx="11325225" cy="5915025"/>
            <a:chOff x="0" y="943355"/>
            <a:chExt cx="11325225" cy="5915025"/>
          </a:xfrm>
        </p:grpSpPr>
        <p:sp>
          <p:nvSpPr>
            <p:cNvPr id="3" name="object 3"/>
            <p:cNvSpPr/>
            <p:nvPr/>
          </p:nvSpPr>
          <p:spPr>
            <a:xfrm>
              <a:off x="3844797" y="949705"/>
              <a:ext cx="1018540" cy="4843145"/>
            </a:xfrm>
            <a:custGeom>
              <a:avLst/>
              <a:gdLst/>
              <a:ahLst/>
              <a:cxnLst/>
              <a:rect l="l" t="t" r="r" b="b"/>
              <a:pathLst>
                <a:path w="1018539" h="4843145">
                  <a:moveTo>
                    <a:pt x="15239" y="0"/>
                  </a:moveTo>
                  <a:lnTo>
                    <a:pt x="49240" y="34471"/>
                  </a:lnTo>
                  <a:lnTo>
                    <a:pt x="82654" y="69300"/>
                  </a:lnTo>
                  <a:lnTo>
                    <a:pt x="115481" y="104480"/>
                  </a:lnTo>
                  <a:lnTo>
                    <a:pt x="147723" y="140006"/>
                  </a:lnTo>
                  <a:lnTo>
                    <a:pt x="179378" y="175872"/>
                  </a:lnTo>
                  <a:lnTo>
                    <a:pt x="210447" y="212070"/>
                  </a:lnTo>
                  <a:lnTo>
                    <a:pt x="240930" y="248596"/>
                  </a:lnTo>
                  <a:lnTo>
                    <a:pt x="270827" y="285441"/>
                  </a:lnTo>
                  <a:lnTo>
                    <a:pt x="300137" y="322602"/>
                  </a:lnTo>
                  <a:lnTo>
                    <a:pt x="328862" y="360070"/>
                  </a:lnTo>
                  <a:lnTo>
                    <a:pt x="357000" y="397840"/>
                  </a:lnTo>
                  <a:lnTo>
                    <a:pt x="384551" y="435906"/>
                  </a:lnTo>
                  <a:lnTo>
                    <a:pt x="411517" y="474262"/>
                  </a:lnTo>
                  <a:lnTo>
                    <a:pt x="437897" y="512901"/>
                  </a:lnTo>
                  <a:lnTo>
                    <a:pt x="463690" y="551816"/>
                  </a:lnTo>
                  <a:lnTo>
                    <a:pt x="488897" y="591003"/>
                  </a:lnTo>
                  <a:lnTo>
                    <a:pt x="513518" y="630454"/>
                  </a:lnTo>
                  <a:lnTo>
                    <a:pt x="537552" y="670163"/>
                  </a:lnTo>
                  <a:lnTo>
                    <a:pt x="561001" y="710125"/>
                  </a:lnTo>
                  <a:lnTo>
                    <a:pt x="583863" y="750332"/>
                  </a:lnTo>
                  <a:lnTo>
                    <a:pt x="606139" y="790779"/>
                  </a:lnTo>
                  <a:lnTo>
                    <a:pt x="627828" y="831460"/>
                  </a:lnTo>
                  <a:lnTo>
                    <a:pt x="648932" y="872367"/>
                  </a:lnTo>
                  <a:lnTo>
                    <a:pt x="669449" y="913496"/>
                  </a:lnTo>
                  <a:lnTo>
                    <a:pt x="689380" y="954840"/>
                  </a:lnTo>
                  <a:lnTo>
                    <a:pt x="708725" y="996392"/>
                  </a:lnTo>
                  <a:lnTo>
                    <a:pt x="727484" y="1038146"/>
                  </a:lnTo>
                  <a:lnTo>
                    <a:pt x="745657" y="1080096"/>
                  </a:lnTo>
                  <a:lnTo>
                    <a:pt x="763243" y="1122237"/>
                  </a:lnTo>
                  <a:lnTo>
                    <a:pt x="780243" y="1164561"/>
                  </a:lnTo>
                  <a:lnTo>
                    <a:pt x="796657" y="1207062"/>
                  </a:lnTo>
                  <a:lnTo>
                    <a:pt x="812484" y="1249734"/>
                  </a:lnTo>
                  <a:lnTo>
                    <a:pt x="827726" y="1292572"/>
                  </a:lnTo>
                  <a:lnTo>
                    <a:pt x="842381" y="1335568"/>
                  </a:lnTo>
                  <a:lnTo>
                    <a:pt x="856450" y="1378717"/>
                  </a:lnTo>
                  <a:lnTo>
                    <a:pt x="869933" y="1422012"/>
                  </a:lnTo>
                  <a:lnTo>
                    <a:pt x="882830" y="1465447"/>
                  </a:lnTo>
                  <a:lnTo>
                    <a:pt x="895140" y="1509016"/>
                  </a:lnTo>
                  <a:lnTo>
                    <a:pt x="906864" y="1552713"/>
                  </a:lnTo>
                  <a:lnTo>
                    <a:pt x="918002" y="1596531"/>
                  </a:lnTo>
                  <a:lnTo>
                    <a:pt x="928554" y="1640464"/>
                  </a:lnTo>
                  <a:lnTo>
                    <a:pt x="938519" y="1684506"/>
                  </a:lnTo>
                  <a:lnTo>
                    <a:pt x="947899" y="1728651"/>
                  </a:lnTo>
                  <a:lnTo>
                    <a:pt x="956692" y="1772892"/>
                  </a:lnTo>
                  <a:lnTo>
                    <a:pt x="964899" y="1817224"/>
                  </a:lnTo>
                  <a:lnTo>
                    <a:pt x="972520" y="1861639"/>
                  </a:lnTo>
                  <a:lnTo>
                    <a:pt x="979554" y="1906133"/>
                  </a:lnTo>
                  <a:lnTo>
                    <a:pt x="986002" y="1950698"/>
                  </a:lnTo>
                  <a:lnTo>
                    <a:pt x="991865" y="1995328"/>
                  </a:lnTo>
                  <a:lnTo>
                    <a:pt x="997140" y="2040018"/>
                  </a:lnTo>
                  <a:lnTo>
                    <a:pt x="1001830" y="2084761"/>
                  </a:lnTo>
                  <a:lnTo>
                    <a:pt x="1005934" y="2129550"/>
                  </a:lnTo>
                  <a:lnTo>
                    <a:pt x="1009451" y="2174379"/>
                  </a:lnTo>
                  <a:lnTo>
                    <a:pt x="1012382" y="2219243"/>
                  </a:lnTo>
                  <a:lnTo>
                    <a:pt x="1014727" y="2264135"/>
                  </a:lnTo>
                  <a:lnTo>
                    <a:pt x="1016485" y="2309049"/>
                  </a:lnTo>
                  <a:lnTo>
                    <a:pt x="1017658" y="2353978"/>
                  </a:lnTo>
                  <a:lnTo>
                    <a:pt x="1018244" y="2398917"/>
                  </a:lnTo>
                  <a:lnTo>
                    <a:pt x="1018244" y="2443859"/>
                  </a:lnTo>
                  <a:lnTo>
                    <a:pt x="1017658" y="2488797"/>
                  </a:lnTo>
                  <a:lnTo>
                    <a:pt x="1016485" y="2533727"/>
                  </a:lnTo>
                  <a:lnTo>
                    <a:pt x="1014727" y="2578641"/>
                  </a:lnTo>
                  <a:lnTo>
                    <a:pt x="1012382" y="2623533"/>
                  </a:lnTo>
                  <a:lnTo>
                    <a:pt x="1009451" y="2668397"/>
                  </a:lnTo>
                  <a:lnTo>
                    <a:pt x="1005934" y="2713226"/>
                  </a:lnTo>
                  <a:lnTo>
                    <a:pt x="1001830" y="2758016"/>
                  </a:lnTo>
                  <a:lnTo>
                    <a:pt x="997140" y="2802758"/>
                  </a:lnTo>
                  <a:lnTo>
                    <a:pt x="991865" y="2847448"/>
                  </a:lnTo>
                  <a:lnTo>
                    <a:pt x="986002" y="2892079"/>
                  </a:lnTo>
                  <a:lnTo>
                    <a:pt x="979554" y="2936644"/>
                  </a:lnTo>
                  <a:lnTo>
                    <a:pt x="972520" y="2981138"/>
                  </a:lnTo>
                  <a:lnTo>
                    <a:pt x="964899" y="3025554"/>
                  </a:lnTo>
                  <a:lnTo>
                    <a:pt x="956692" y="3069886"/>
                  </a:lnTo>
                  <a:lnTo>
                    <a:pt x="947899" y="3114127"/>
                  </a:lnTo>
                  <a:lnTo>
                    <a:pt x="938519" y="3158273"/>
                  </a:lnTo>
                  <a:lnTo>
                    <a:pt x="928554" y="3202315"/>
                  </a:lnTo>
                  <a:lnTo>
                    <a:pt x="918002" y="3246249"/>
                  </a:lnTo>
                  <a:lnTo>
                    <a:pt x="906864" y="3290067"/>
                  </a:lnTo>
                  <a:lnTo>
                    <a:pt x="895140" y="3333764"/>
                  </a:lnTo>
                  <a:lnTo>
                    <a:pt x="882830" y="3377334"/>
                  </a:lnTo>
                  <a:lnTo>
                    <a:pt x="869933" y="3420769"/>
                  </a:lnTo>
                  <a:lnTo>
                    <a:pt x="856450" y="3464065"/>
                  </a:lnTo>
                  <a:lnTo>
                    <a:pt x="842381" y="3507214"/>
                  </a:lnTo>
                  <a:lnTo>
                    <a:pt x="827726" y="3550211"/>
                  </a:lnTo>
                  <a:lnTo>
                    <a:pt x="812484" y="3593049"/>
                  </a:lnTo>
                  <a:lnTo>
                    <a:pt x="796657" y="3635722"/>
                  </a:lnTo>
                  <a:lnTo>
                    <a:pt x="780243" y="3678224"/>
                  </a:lnTo>
                  <a:lnTo>
                    <a:pt x="763243" y="3720549"/>
                  </a:lnTo>
                  <a:lnTo>
                    <a:pt x="745657" y="3762690"/>
                  </a:lnTo>
                  <a:lnTo>
                    <a:pt x="727484" y="3804641"/>
                  </a:lnTo>
                  <a:lnTo>
                    <a:pt x="708725" y="3846396"/>
                  </a:lnTo>
                  <a:lnTo>
                    <a:pt x="689380" y="3887949"/>
                  </a:lnTo>
                  <a:lnTo>
                    <a:pt x="669449" y="3929293"/>
                  </a:lnTo>
                  <a:lnTo>
                    <a:pt x="648932" y="3970422"/>
                  </a:lnTo>
                  <a:lnTo>
                    <a:pt x="627828" y="4011331"/>
                  </a:lnTo>
                  <a:lnTo>
                    <a:pt x="606139" y="4052012"/>
                  </a:lnTo>
                  <a:lnTo>
                    <a:pt x="583863" y="4092460"/>
                  </a:lnTo>
                  <a:lnTo>
                    <a:pt x="561001" y="4132668"/>
                  </a:lnTo>
                  <a:lnTo>
                    <a:pt x="537552" y="4172631"/>
                  </a:lnTo>
                  <a:lnTo>
                    <a:pt x="513518" y="4212341"/>
                  </a:lnTo>
                  <a:lnTo>
                    <a:pt x="488897" y="4251793"/>
                  </a:lnTo>
                  <a:lnTo>
                    <a:pt x="463690" y="4290981"/>
                  </a:lnTo>
                  <a:lnTo>
                    <a:pt x="437897" y="4329897"/>
                  </a:lnTo>
                  <a:lnTo>
                    <a:pt x="411517" y="4368537"/>
                  </a:lnTo>
                  <a:lnTo>
                    <a:pt x="384551" y="4406893"/>
                  </a:lnTo>
                  <a:lnTo>
                    <a:pt x="357000" y="4444960"/>
                  </a:lnTo>
                  <a:lnTo>
                    <a:pt x="328862" y="4482732"/>
                  </a:lnTo>
                  <a:lnTo>
                    <a:pt x="300137" y="4520201"/>
                  </a:lnTo>
                  <a:lnTo>
                    <a:pt x="270827" y="4557363"/>
                  </a:lnTo>
                  <a:lnTo>
                    <a:pt x="240930" y="4594210"/>
                  </a:lnTo>
                  <a:lnTo>
                    <a:pt x="210447" y="4630736"/>
                  </a:lnTo>
                  <a:lnTo>
                    <a:pt x="179378" y="4666936"/>
                  </a:lnTo>
                  <a:lnTo>
                    <a:pt x="147723" y="4702802"/>
                  </a:lnTo>
                  <a:lnTo>
                    <a:pt x="115481" y="4738330"/>
                  </a:lnTo>
                  <a:lnTo>
                    <a:pt x="82654" y="4773512"/>
                  </a:lnTo>
                  <a:lnTo>
                    <a:pt x="49240" y="4808342"/>
                  </a:lnTo>
                  <a:lnTo>
                    <a:pt x="15239" y="4842814"/>
                  </a:lnTo>
                  <a:lnTo>
                    <a:pt x="0" y="4827562"/>
                  </a:lnTo>
                  <a:lnTo>
                    <a:pt x="34072" y="4793012"/>
                  </a:lnTo>
                  <a:lnTo>
                    <a:pt x="67552" y="4758101"/>
                  </a:lnTo>
                  <a:lnTo>
                    <a:pt x="100439" y="4722833"/>
                  </a:lnTo>
                  <a:lnTo>
                    <a:pt x="132734" y="4687217"/>
                  </a:lnTo>
                  <a:lnTo>
                    <a:pt x="164437" y="4651258"/>
                  </a:lnTo>
                  <a:lnTo>
                    <a:pt x="195546" y="4614963"/>
                  </a:lnTo>
                  <a:lnTo>
                    <a:pt x="226063" y="4578337"/>
                  </a:lnTo>
                  <a:lnTo>
                    <a:pt x="255988" y="4541387"/>
                  </a:lnTo>
                  <a:lnTo>
                    <a:pt x="285320" y="4504120"/>
                  </a:lnTo>
                  <a:lnTo>
                    <a:pt x="314059" y="4466542"/>
                  </a:lnTo>
                  <a:lnTo>
                    <a:pt x="342206" y="4428660"/>
                  </a:lnTo>
                  <a:lnTo>
                    <a:pt x="369761" y="4390478"/>
                  </a:lnTo>
                  <a:lnTo>
                    <a:pt x="396722" y="4352005"/>
                  </a:lnTo>
                  <a:lnTo>
                    <a:pt x="423092" y="4313246"/>
                  </a:lnTo>
                  <a:lnTo>
                    <a:pt x="448868" y="4274208"/>
                  </a:lnTo>
                  <a:lnTo>
                    <a:pt x="474052" y="4234897"/>
                  </a:lnTo>
                  <a:lnTo>
                    <a:pt x="498644" y="4195319"/>
                  </a:lnTo>
                  <a:lnTo>
                    <a:pt x="522643" y="4155480"/>
                  </a:lnTo>
                  <a:lnTo>
                    <a:pt x="546049" y="4115388"/>
                  </a:lnTo>
                  <a:lnTo>
                    <a:pt x="568863" y="4075048"/>
                  </a:lnTo>
                  <a:lnTo>
                    <a:pt x="591084" y="4034467"/>
                  </a:lnTo>
                  <a:lnTo>
                    <a:pt x="612713" y="3993651"/>
                  </a:lnTo>
                  <a:lnTo>
                    <a:pt x="633749" y="3952607"/>
                  </a:lnTo>
                  <a:lnTo>
                    <a:pt x="654192" y="3911340"/>
                  </a:lnTo>
                  <a:lnTo>
                    <a:pt x="674043" y="3869857"/>
                  </a:lnTo>
                  <a:lnTo>
                    <a:pt x="693302" y="3828165"/>
                  </a:lnTo>
                  <a:lnTo>
                    <a:pt x="711968" y="3786270"/>
                  </a:lnTo>
                  <a:lnTo>
                    <a:pt x="730041" y="3744178"/>
                  </a:lnTo>
                  <a:lnTo>
                    <a:pt x="747522" y="3701895"/>
                  </a:lnTo>
                  <a:lnTo>
                    <a:pt x="764410" y="3659428"/>
                  </a:lnTo>
                  <a:lnTo>
                    <a:pt x="780705" y="3616784"/>
                  </a:lnTo>
                  <a:lnTo>
                    <a:pt x="796408" y="3573968"/>
                  </a:lnTo>
                  <a:lnTo>
                    <a:pt x="811519" y="3530987"/>
                  </a:lnTo>
                  <a:lnTo>
                    <a:pt x="826036" y="3487847"/>
                  </a:lnTo>
                  <a:lnTo>
                    <a:pt x="839962" y="3444555"/>
                  </a:lnTo>
                  <a:lnTo>
                    <a:pt x="853295" y="3401117"/>
                  </a:lnTo>
                  <a:lnTo>
                    <a:pt x="866035" y="3357539"/>
                  </a:lnTo>
                  <a:lnTo>
                    <a:pt x="878182" y="3313828"/>
                  </a:lnTo>
                  <a:lnTo>
                    <a:pt x="889737" y="3269990"/>
                  </a:lnTo>
                  <a:lnTo>
                    <a:pt x="900700" y="3226031"/>
                  </a:lnTo>
                  <a:lnTo>
                    <a:pt x="911070" y="3181958"/>
                  </a:lnTo>
                  <a:lnTo>
                    <a:pt x="920847" y="3137778"/>
                  </a:lnTo>
                  <a:lnTo>
                    <a:pt x="930032" y="3093495"/>
                  </a:lnTo>
                  <a:lnTo>
                    <a:pt x="938624" y="3049117"/>
                  </a:lnTo>
                  <a:lnTo>
                    <a:pt x="946624" y="3004651"/>
                  </a:lnTo>
                  <a:lnTo>
                    <a:pt x="954031" y="2960102"/>
                  </a:lnTo>
                  <a:lnTo>
                    <a:pt x="960845" y="2915476"/>
                  </a:lnTo>
                  <a:lnTo>
                    <a:pt x="967067" y="2870781"/>
                  </a:lnTo>
                  <a:lnTo>
                    <a:pt x="972697" y="2826023"/>
                  </a:lnTo>
                  <a:lnTo>
                    <a:pt x="977733" y="2781207"/>
                  </a:lnTo>
                  <a:lnTo>
                    <a:pt x="982178" y="2736341"/>
                  </a:lnTo>
                  <a:lnTo>
                    <a:pt x="986029" y="2691430"/>
                  </a:lnTo>
                  <a:lnTo>
                    <a:pt x="989288" y="2646481"/>
                  </a:lnTo>
                  <a:lnTo>
                    <a:pt x="991955" y="2601500"/>
                  </a:lnTo>
                  <a:lnTo>
                    <a:pt x="994029" y="2556494"/>
                  </a:lnTo>
                  <a:lnTo>
                    <a:pt x="995510" y="2511468"/>
                  </a:lnTo>
                  <a:lnTo>
                    <a:pt x="996399" y="2466430"/>
                  </a:lnTo>
                  <a:lnTo>
                    <a:pt x="996696" y="2421386"/>
                  </a:lnTo>
                  <a:lnTo>
                    <a:pt x="996399" y="2376342"/>
                  </a:lnTo>
                  <a:lnTo>
                    <a:pt x="995510" y="2331304"/>
                  </a:lnTo>
                  <a:lnTo>
                    <a:pt x="994029" y="2286279"/>
                  </a:lnTo>
                  <a:lnTo>
                    <a:pt x="991955" y="2241273"/>
                  </a:lnTo>
                  <a:lnTo>
                    <a:pt x="989288" y="2196292"/>
                  </a:lnTo>
                  <a:lnTo>
                    <a:pt x="986029" y="2151343"/>
                  </a:lnTo>
                  <a:lnTo>
                    <a:pt x="982178" y="2106432"/>
                  </a:lnTo>
                  <a:lnTo>
                    <a:pt x="977733" y="2061566"/>
                  </a:lnTo>
                  <a:lnTo>
                    <a:pt x="972697" y="2016750"/>
                  </a:lnTo>
                  <a:lnTo>
                    <a:pt x="967067" y="1971992"/>
                  </a:lnTo>
                  <a:lnTo>
                    <a:pt x="960845" y="1927297"/>
                  </a:lnTo>
                  <a:lnTo>
                    <a:pt x="954031" y="1882672"/>
                  </a:lnTo>
                  <a:lnTo>
                    <a:pt x="946624" y="1838123"/>
                  </a:lnTo>
                  <a:lnTo>
                    <a:pt x="938624" y="1793657"/>
                  </a:lnTo>
                  <a:lnTo>
                    <a:pt x="930032" y="1749279"/>
                  </a:lnTo>
                  <a:lnTo>
                    <a:pt x="920847" y="1704997"/>
                  </a:lnTo>
                  <a:lnTo>
                    <a:pt x="911070" y="1660817"/>
                  </a:lnTo>
                  <a:lnTo>
                    <a:pt x="900700" y="1616744"/>
                  </a:lnTo>
                  <a:lnTo>
                    <a:pt x="889737" y="1572786"/>
                  </a:lnTo>
                  <a:lnTo>
                    <a:pt x="878182" y="1528948"/>
                  </a:lnTo>
                  <a:lnTo>
                    <a:pt x="866035" y="1485237"/>
                  </a:lnTo>
                  <a:lnTo>
                    <a:pt x="853295" y="1441660"/>
                  </a:lnTo>
                  <a:lnTo>
                    <a:pt x="839962" y="1398222"/>
                  </a:lnTo>
                  <a:lnTo>
                    <a:pt x="826036" y="1354930"/>
                  </a:lnTo>
                  <a:lnTo>
                    <a:pt x="811519" y="1311791"/>
                  </a:lnTo>
                  <a:lnTo>
                    <a:pt x="796408" y="1268810"/>
                  </a:lnTo>
                  <a:lnTo>
                    <a:pt x="780705" y="1225995"/>
                  </a:lnTo>
                  <a:lnTo>
                    <a:pt x="764410" y="1183351"/>
                  </a:lnTo>
                  <a:lnTo>
                    <a:pt x="747522" y="1140885"/>
                  </a:lnTo>
                  <a:lnTo>
                    <a:pt x="730041" y="1098603"/>
                  </a:lnTo>
                  <a:lnTo>
                    <a:pt x="711968" y="1056511"/>
                  </a:lnTo>
                  <a:lnTo>
                    <a:pt x="693302" y="1014616"/>
                  </a:lnTo>
                  <a:lnTo>
                    <a:pt x="674043" y="972925"/>
                  </a:lnTo>
                  <a:lnTo>
                    <a:pt x="654192" y="931443"/>
                  </a:lnTo>
                  <a:lnTo>
                    <a:pt x="633749" y="890176"/>
                  </a:lnTo>
                  <a:lnTo>
                    <a:pt x="612713" y="849132"/>
                  </a:lnTo>
                  <a:lnTo>
                    <a:pt x="591084" y="808317"/>
                  </a:lnTo>
                  <a:lnTo>
                    <a:pt x="568863" y="767737"/>
                  </a:lnTo>
                  <a:lnTo>
                    <a:pt x="546049" y="727397"/>
                  </a:lnTo>
                  <a:lnTo>
                    <a:pt x="522643" y="687306"/>
                  </a:lnTo>
                  <a:lnTo>
                    <a:pt x="498644" y="647468"/>
                  </a:lnTo>
                  <a:lnTo>
                    <a:pt x="474052" y="607891"/>
                  </a:lnTo>
                  <a:lnTo>
                    <a:pt x="448868" y="568580"/>
                  </a:lnTo>
                  <a:lnTo>
                    <a:pt x="423092" y="529543"/>
                  </a:lnTo>
                  <a:lnTo>
                    <a:pt x="396722" y="490785"/>
                  </a:lnTo>
                  <a:lnTo>
                    <a:pt x="369761" y="452312"/>
                  </a:lnTo>
                  <a:lnTo>
                    <a:pt x="342206" y="414132"/>
                  </a:lnTo>
                  <a:lnTo>
                    <a:pt x="314059" y="376250"/>
                  </a:lnTo>
                  <a:lnTo>
                    <a:pt x="285320" y="338672"/>
                  </a:lnTo>
                  <a:lnTo>
                    <a:pt x="255988" y="301406"/>
                  </a:lnTo>
                  <a:lnTo>
                    <a:pt x="226063" y="264458"/>
                  </a:lnTo>
                  <a:lnTo>
                    <a:pt x="195546" y="227833"/>
                  </a:lnTo>
                  <a:lnTo>
                    <a:pt x="164437" y="191538"/>
                  </a:lnTo>
                  <a:lnTo>
                    <a:pt x="132734" y="155580"/>
                  </a:lnTo>
                  <a:lnTo>
                    <a:pt x="100439" y="119965"/>
                  </a:lnTo>
                  <a:lnTo>
                    <a:pt x="67552" y="84699"/>
                  </a:lnTo>
                  <a:lnTo>
                    <a:pt x="34072" y="49788"/>
                  </a:lnTo>
                  <a:lnTo>
                    <a:pt x="0" y="15240"/>
                  </a:lnTo>
                  <a:lnTo>
                    <a:pt x="15239" y="0"/>
                  </a:lnTo>
                  <a:close/>
                </a:path>
              </a:pathLst>
            </a:custGeom>
            <a:ln w="12191">
              <a:solidFill>
                <a:srgbClr val="5499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41876" y="1219199"/>
              <a:ext cx="6977380" cy="782320"/>
            </a:xfrm>
            <a:custGeom>
              <a:avLst/>
              <a:gdLst/>
              <a:ahLst/>
              <a:cxnLst/>
              <a:rect l="l" t="t" r="r" b="b"/>
              <a:pathLst>
                <a:path w="6977380" h="782319">
                  <a:moveTo>
                    <a:pt x="6976872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6976872" y="781812"/>
                  </a:lnTo>
                  <a:lnTo>
                    <a:pt x="6976872" y="0"/>
                  </a:lnTo>
                  <a:close/>
                </a:path>
              </a:pathLst>
            </a:custGeom>
            <a:solidFill>
              <a:srgbClr val="9DD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1876" y="1219199"/>
              <a:ext cx="6977380" cy="782320"/>
            </a:xfrm>
            <a:custGeom>
              <a:avLst/>
              <a:gdLst/>
              <a:ahLst/>
              <a:cxnLst/>
              <a:rect l="l" t="t" r="r" b="b"/>
              <a:pathLst>
                <a:path w="6977380" h="782319">
                  <a:moveTo>
                    <a:pt x="0" y="781812"/>
                  </a:moveTo>
                  <a:lnTo>
                    <a:pt x="6976872" y="781812"/>
                  </a:lnTo>
                  <a:lnTo>
                    <a:pt x="6976872" y="0"/>
                  </a:lnTo>
                  <a:lnTo>
                    <a:pt x="0" y="0"/>
                  </a:lnTo>
                  <a:lnTo>
                    <a:pt x="0" y="7818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5339" y="2813304"/>
            <a:ext cx="2232660" cy="1016635"/>
          </a:xfrm>
          <a:prstGeom prst="rect">
            <a:avLst/>
          </a:prstGeom>
          <a:solidFill>
            <a:srgbClr val="FFE69B"/>
          </a:solidFill>
          <a:ln w="12191">
            <a:solidFill>
              <a:srgbClr val="094E22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76225" marR="88265" indent="-181610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solidFill>
                  <a:srgbClr val="094E21"/>
                </a:solidFill>
                <a:latin typeface="Microsoft Sans Serif"/>
                <a:cs typeface="Microsoft Sans Serif"/>
              </a:rPr>
              <a:t>Заранее</a:t>
            </a:r>
            <a:r>
              <a:rPr sz="2000" spc="-45" dirty="0">
                <a:solidFill>
                  <a:srgbClr val="094E21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94E21"/>
                </a:solidFill>
                <a:latin typeface="Microsoft Sans Serif"/>
                <a:cs typeface="Microsoft Sans Serif"/>
              </a:rPr>
              <a:t>узнать</a:t>
            </a:r>
            <a:r>
              <a:rPr sz="2000" spc="-35" dirty="0">
                <a:solidFill>
                  <a:srgbClr val="094E2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94E21"/>
                </a:solidFill>
                <a:latin typeface="Microsoft Sans Serif"/>
                <a:cs typeface="Microsoft Sans Serif"/>
              </a:rPr>
              <a:t>в </a:t>
            </a:r>
            <a:r>
              <a:rPr sz="2000" spc="-515" dirty="0">
                <a:solidFill>
                  <a:srgbClr val="094E21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94E21"/>
                </a:solidFill>
                <a:latin typeface="Microsoft Sans Serif"/>
                <a:cs typeface="Microsoft Sans Serif"/>
              </a:rPr>
              <a:t>региональном </a:t>
            </a:r>
            <a:r>
              <a:rPr sz="2000" spc="-10" dirty="0">
                <a:solidFill>
                  <a:srgbClr val="094E21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94E21"/>
                </a:solidFill>
                <a:latin typeface="Microsoft Sans Serif"/>
                <a:cs typeface="Microsoft Sans Serif"/>
              </a:rPr>
              <a:t>органе</a:t>
            </a:r>
            <a:r>
              <a:rPr sz="2000" spc="-30" dirty="0">
                <a:solidFill>
                  <a:srgbClr val="094E21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94E21"/>
                </a:solidFill>
                <a:latin typeface="Microsoft Sans Serif"/>
                <a:cs typeface="Microsoft Sans Serif"/>
              </a:rPr>
              <a:t>власти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0333" y="1414018"/>
            <a:ext cx="5826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1295" algn="l"/>
                <a:tab pos="4042410" algn="l"/>
              </a:tabLst>
            </a:pP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ч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ь	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б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з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т</a:t>
            </a:r>
            <a:r>
              <a:rPr sz="2000" spc="-17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9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л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ь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ы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х	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г</a:t>
            </a:r>
            <a:r>
              <a:rPr sz="2000" spc="-16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з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ц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46321" y="1113789"/>
            <a:ext cx="7479030" cy="2068830"/>
            <a:chOff x="3846321" y="1113789"/>
            <a:chExt cx="7479030" cy="2068830"/>
          </a:xfrm>
        </p:grpSpPr>
        <p:sp>
          <p:nvSpPr>
            <p:cNvPr id="9" name="object 9"/>
            <p:cNvSpPr/>
            <p:nvPr/>
          </p:nvSpPr>
          <p:spPr>
            <a:xfrm>
              <a:off x="3852671" y="1120139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5" h="978535">
                  <a:moveTo>
                    <a:pt x="489203" y="0"/>
                  </a:moveTo>
                  <a:lnTo>
                    <a:pt x="442098" y="2239"/>
                  </a:lnTo>
                  <a:lnTo>
                    <a:pt x="396257" y="8822"/>
                  </a:lnTo>
                  <a:lnTo>
                    <a:pt x="351887" y="19543"/>
                  </a:lnTo>
                  <a:lnTo>
                    <a:pt x="309193" y="34197"/>
                  </a:lnTo>
                  <a:lnTo>
                    <a:pt x="268379" y="52578"/>
                  </a:lnTo>
                  <a:lnTo>
                    <a:pt x="229651" y="74481"/>
                  </a:lnTo>
                  <a:lnTo>
                    <a:pt x="193214" y="99702"/>
                  </a:lnTo>
                  <a:lnTo>
                    <a:pt x="159273" y="128034"/>
                  </a:lnTo>
                  <a:lnTo>
                    <a:pt x="128034" y="159273"/>
                  </a:lnTo>
                  <a:lnTo>
                    <a:pt x="99702" y="193214"/>
                  </a:lnTo>
                  <a:lnTo>
                    <a:pt x="74481" y="229651"/>
                  </a:lnTo>
                  <a:lnTo>
                    <a:pt x="52578" y="268379"/>
                  </a:lnTo>
                  <a:lnTo>
                    <a:pt x="34197" y="309193"/>
                  </a:lnTo>
                  <a:lnTo>
                    <a:pt x="19543" y="351887"/>
                  </a:lnTo>
                  <a:lnTo>
                    <a:pt x="8822" y="396257"/>
                  </a:lnTo>
                  <a:lnTo>
                    <a:pt x="2239" y="442098"/>
                  </a:lnTo>
                  <a:lnTo>
                    <a:pt x="0" y="489204"/>
                  </a:lnTo>
                  <a:lnTo>
                    <a:pt x="2239" y="536309"/>
                  </a:lnTo>
                  <a:lnTo>
                    <a:pt x="8822" y="582150"/>
                  </a:lnTo>
                  <a:lnTo>
                    <a:pt x="19543" y="626520"/>
                  </a:lnTo>
                  <a:lnTo>
                    <a:pt x="34197" y="669214"/>
                  </a:lnTo>
                  <a:lnTo>
                    <a:pt x="52578" y="710028"/>
                  </a:lnTo>
                  <a:lnTo>
                    <a:pt x="74481" y="748756"/>
                  </a:lnTo>
                  <a:lnTo>
                    <a:pt x="99702" y="785193"/>
                  </a:lnTo>
                  <a:lnTo>
                    <a:pt x="128034" y="819134"/>
                  </a:lnTo>
                  <a:lnTo>
                    <a:pt x="159273" y="850373"/>
                  </a:lnTo>
                  <a:lnTo>
                    <a:pt x="193214" y="878705"/>
                  </a:lnTo>
                  <a:lnTo>
                    <a:pt x="229651" y="903926"/>
                  </a:lnTo>
                  <a:lnTo>
                    <a:pt x="268379" y="925829"/>
                  </a:lnTo>
                  <a:lnTo>
                    <a:pt x="309193" y="944210"/>
                  </a:lnTo>
                  <a:lnTo>
                    <a:pt x="351887" y="958864"/>
                  </a:lnTo>
                  <a:lnTo>
                    <a:pt x="396257" y="969585"/>
                  </a:lnTo>
                  <a:lnTo>
                    <a:pt x="442098" y="976168"/>
                  </a:lnTo>
                  <a:lnTo>
                    <a:pt x="489203" y="978408"/>
                  </a:lnTo>
                  <a:lnTo>
                    <a:pt x="536309" y="976168"/>
                  </a:lnTo>
                  <a:lnTo>
                    <a:pt x="582150" y="969585"/>
                  </a:lnTo>
                  <a:lnTo>
                    <a:pt x="626520" y="958864"/>
                  </a:lnTo>
                  <a:lnTo>
                    <a:pt x="669214" y="944210"/>
                  </a:lnTo>
                  <a:lnTo>
                    <a:pt x="710028" y="925829"/>
                  </a:lnTo>
                  <a:lnTo>
                    <a:pt x="748756" y="903926"/>
                  </a:lnTo>
                  <a:lnTo>
                    <a:pt x="785193" y="878705"/>
                  </a:lnTo>
                  <a:lnTo>
                    <a:pt x="819134" y="850373"/>
                  </a:lnTo>
                  <a:lnTo>
                    <a:pt x="850373" y="819134"/>
                  </a:lnTo>
                  <a:lnTo>
                    <a:pt x="878705" y="785193"/>
                  </a:lnTo>
                  <a:lnTo>
                    <a:pt x="903926" y="748756"/>
                  </a:lnTo>
                  <a:lnTo>
                    <a:pt x="925829" y="710028"/>
                  </a:lnTo>
                  <a:lnTo>
                    <a:pt x="944210" y="669214"/>
                  </a:lnTo>
                  <a:lnTo>
                    <a:pt x="958864" y="626520"/>
                  </a:lnTo>
                  <a:lnTo>
                    <a:pt x="969585" y="582150"/>
                  </a:lnTo>
                  <a:lnTo>
                    <a:pt x="976168" y="536309"/>
                  </a:lnTo>
                  <a:lnTo>
                    <a:pt x="978407" y="489204"/>
                  </a:lnTo>
                  <a:lnTo>
                    <a:pt x="976168" y="442098"/>
                  </a:lnTo>
                  <a:lnTo>
                    <a:pt x="969585" y="396257"/>
                  </a:lnTo>
                  <a:lnTo>
                    <a:pt x="958864" y="351887"/>
                  </a:lnTo>
                  <a:lnTo>
                    <a:pt x="944210" y="309193"/>
                  </a:lnTo>
                  <a:lnTo>
                    <a:pt x="925829" y="268379"/>
                  </a:lnTo>
                  <a:lnTo>
                    <a:pt x="903926" y="229651"/>
                  </a:lnTo>
                  <a:lnTo>
                    <a:pt x="878705" y="193214"/>
                  </a:lnTo>
                  <a:lnTo>
                    <a:pt x="850373" y="159273"/>
                  </a:lnTo>
                  <a:lnTo>
                    <a:pt x="819134" y="128034"/>
                  </a:lnTo>
                  <a:lnTo>
                    <a:pt x="785193" y="99702"/>
                  </a:lnTo>
                  <a:lnTo>
                    <a:pt x="748756" y="74481"/>
                  </a:lnTo>
                  <a:lnTo>
                    <a:pt x="710028" y="52578"/>
                  </a:lnTo>
                  <a:lnTo>
                    <a:pt x="669214" y="34197"/>
                  </a:lnTo>
                  <a:lnTo>
                    <a:pt x="626520" y="19543"/>
                  </a:lnTo>
                  <a:lnTo>
                    <a:pt x="582150" y="8822"/>
                  </a:lnTo>
                  <a:lnTo>
                    <a:pt x="536309" y="2239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52671" y="1120139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5" h="978535">
                  <a:moveTo>
                    <a:pt x="0" y="489204"/>
                  </a:moveTo>
                  <a:lnTo>
                    <a:pt x="2239" y="442098"/>
                  </a:lnTo>
                  <a:lnTo>
                    <a:pt x="8822" y="396257"/>
                  </a:lnTo>
                  <a:lnTo>
                    <a:pt x="19543" y="351887"/>
                  </a:lnTo>
                  <a:lnTo>
                    <a:pt x="34197" y="309193"/>
                  </a:lnTo>
                  <a:lnTo>
                    <a:pt x="52578" y="268379"/>
                  </a:lnTo>
                  <a:lnTo>
                    <a:pt x="74481" y="229651"/>
                  </a:lnTo>
                  <a:lnTo>
                    <a:pt x="99702" y="193214"/>
                  </a:lnTo>
                  <a:lnTo>
                    <a:pt x="128034" y="159273"/>
                  </a:lnTo>
                  <a:lnTo>
                    <a:pt x="159273" y="128034"/>
                  </a:lnTo>
                  <a:lnTo>
                    <a:pt x="193214" y="99702"/>
                  </a:lnTo>
                  <a:lnTo>
                    <a:pt x="229651" y="74481"/>
                  </a:lnTo>
                  <a:lnTo>
                    <a:pt x="268379" y="52578"/>
                  </a:lnTo>
                  <a:lnTo>
                    <a:pt x="309193" y="34197"/>
                  </a:lnTo>
                  <a:lnTo>
                    <a:pt x="351887" y="19543"/>
                  </a:lnTo>
                  <a:lnTo>
                    <a:pt x="396257" y="8822"/>
                  </a:lnTo>
                  <a:lnTo>
                    <a:pt x="442098" y="2239"/>
                  </a:lnTo>
                  <a:lnTo>
                    <a:pt x="489203" y="0"/>
                  </a:lnTo>
                  <a:lnTo>
                    <a:pt x="536309" y="2239"/>
                  </a:lnTo>
                  <a:lnTo>
                    <a:pt x="582150" y="8822"/>
                  </a:lnTo>
                  <a:lnTo>
                    <a:pt x="626520" y="19543"/>
                  </a:lnTo>
                  <a:lnTo>
                    <a:pt x="669214" y="34197"/>
                  </a:lnTo>
                  <a:lnTo>
                    <a:pt x="710028" y="52578"/>
                  </a:lnTo>
                  <a:lnTo>
                    <a:pt x="748756" y="74481"/>
                  </a:lnTo>
                  <a:lnTo>
                    <a:pt x="785193" y="99702"/>
                  </a:lnTo>
                  <a:lnTo>
                    <a:pt x="819134" y="128034"/>
                  </a:lnTo>
                  <a:lnTo>
                    <a:pt x="850373" y="159273"/>
                  </a:lnTo>
                  <a:lnTo>
                    <a:pt x="878705" y="193214"/>
                  </a:lnTo>
                  <a:lnTo>
                    <a:pt x="903926" y="229651"/>
                  </a:lnTo>
                  <a:lnTo>
                    <a:pt x="925829" y="268379"/>
                  </a:lnTo>
                  <a:lnTo>
                    <a:pt x="944210" y="309193"/>
                  </a:lnTo>
                  <a:lnTo>
                    <a:pt x="958864" y="351887"/>
                  </a:lnTo>
                  <a:lnTo>
                    <a:pt x="969585" y="396257"/>
                  </a:lnTo>
                  <a:lnTo>
                    <a:pt x="976168" y="442098"/>
                  </a:lnTo>
                  <a:lnTo>
                    <a:pt x="978407" y="489204"/>
                  </a:lnTo>
                  <a:lnTo>
                    <a:pt x="976168" y="536309"/>
                  </a:lnTo>
                  <a:lnTo>
                    <a:pt x="969585" y="582150"/>
                  </a:lnTo>
                  <a:lnTo>
                    <a:pt x="958864" y="626520"/>
                  </a:lnTo>
                  <a:lnTo>
                    <a:pt x="944210" y="669214"/>
                  </a:lnTo>
                  <a:lnTo>
                    <a:pt x="925829" y="710028"/>
                  </a:lnTo>
                  <a:lnTo>
                    <a:pt x="903926" y="748756"/>
                  </a:lnTo>
                  <a:lnTo>
                    <a:pt x="878705" y="785193"/>
                  </a:lnTo>
                  <a:lnTo>
                    <a:pt x="850373" y="819134"/>
                  </a:lnTo>
                  <a:lnTo>
                    <a:pt x="819134" y="850373"/>
                  </a:lnTo>
                  <a:lnTo>
                    <a:pt x="785193" y="878705"/>
                  </a:lnTo>
                  <a:lnTo>
                    <a:pt x="748756" y="903926"/>
                  </a:lnTo>
                  <a:lnTo>
                    <a:pt x="710028" y="925829"/>
                  </a:lnTo>
                  <a:lnTo>
                    <a:pt x="669214" y="944210"/>
                  </a:lnTo>
                  <a:lnTo>
                    <a:pt x="626520" y="958864"/>
                  </a:lnTo>
                  <a:lnTo>
                    <a:pt x="582150" y="969585"/>
                  </a:lnTo>
                  <a:lnTo>
                    <a:pt x="536309" y="976168"/>
                  </a:lnTo>
                  <a:lnTo>
                    <a:pt x="489203" y="978408"/>
                  </a:lnTo>
                  <a:lnTo>
                    <a:pt x="442098" y="976168"/>
                  </a:lnTo>
                  <a:lnTo>
                    <a:pt x="396257" y="969585"/>
                  </a:lnTo>
                  <a:lnTo>
                    <a:pt x="351887" y="958864"/>
                  </a:lnTo>
                  <a:lnTo>
                    <a:pt x="309193" y="944210"/>
                  </a:lnTo>
                  <a:lnTo>
                    <a:pt x="268379" y="925829"/>
                  </a:lnTo>
                  <a:lnTo>
                    <a:pt x="229651" y="903926"/>
                  </a:lnTo>
                  <a:lnTo>
                    <a:pt x="193214" y="878705"/>
                  </a:lnTo>
                  <a:lnTo>
                    <a:pt x="159273" y="850373"/>
                  </a:lnTo>
                  <a:lnTo>
                    <a:pt x="128034" y="819134"/>
                  </a:lnTo>
                  <a:lnTo>
                    <a:pt x="99702" y="785193"/>
                  </a:lnTo>
                  <a:lnTo>
                    <a:pt x="74481" y="748756"/>
                  </a:lnTo>
                  <a:lnTo>
                    <a:pt x="52578" y="710028"/>
                  </a:lnTo>
                  <a:lnTo>
                    <a:pt x="34197" y="669214"/>
                  </a:lnTo>
                  <a:lnTo>
                    <a:pt x="19543" y="626520"/>
                  </a:lnTo>
                  <a:lnTo>
                    <a:pt x="8822" y="582150"/>
                  </a:lnTo>
                  <a:lnTo>
                    <a:pt x="2239" y="536309"/>
                  </a:lnTo>
                  <a:lnTo>
                    <a:pt x="0" y="489204"/>
                  </a:lnTo>
                  <a:close/>
                </a:path>
              </a:pathLst>
            </a:custGeom>
            <a:ln w="12192">
              <a:solidFill>
                <a:srgbClr val="6CC1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9931" y="2392679"/>
              <a:ext cx="6529070" cy="783590"/>
            </a:xfrm>
            <a:custGeom>
              <a:avLst/>
              <a:gdLst/>
              <a:ahLst/>
              <a:cxnLst/>
              <a:rect l="l" t="t" r="r" b="b"/>
              <a:pathLst>
                <a:path w="6529070" h="783589">
                  <a:moveTo>
                    <a:pt x="6528815" y="0"/>
                  </a:moveTo>
                  <a:lnTo>
                    <a:pt x="0" y="0"/>
                  </a:lnTo>
                  <a:lnTo>
                    <a:pt x="0" y="783336"/>
                  </a:lnTo>
                  <a:lnTo>
                    <a:pt x="6528815" y="783336"/>
                  </a:lnTo>
                  <a:lnTo>
                    <a:pt x="6528815" y="0"/>
                  </a:lnTo>
                  <a:close/>
                </a:path>
              </a:pathLst>
            </a:custGeom>
            <a:solidFill>
              <a:srgbClr val="9DD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89931" y="2392679"/>
              <a:ext cx="6529070" cy="783590"/>
            </a:xfrm>
            <a:custGeom>
              <a:avLst/>
              <a:gdLst/>
              <a:ahLst/>
              <a:cxnLst/>
              <a:rect l="l" t="t" r="r" b="b"/>
              <a:pathLst>
                <a:path w="6529070" h="783589">
                  <a:moveTo>
                    <a:pt x="0" y="783336"/>
                  </a:moveTo>
                  <a:lnTo>
                    <a:pt x="6528815" y="783336"/>
                  </a:lnTo>
                  <a:lnTo>
                    <a:pt x="6528815" y="0"/>
                  </a:lnTo>
                  <a:lnTo>
                    <a:pt x="0" y="0"/>
                  </a:lnTo>
                  <a:lnTo>
                    <a:pt x="0" y="7833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99278" y="2448509"/>
            <a:ext cx="532638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  <a:tabLst>
                <a:tab pos="1470660" algn="l"/>
                <a:tab pos="3249930" algn="l"/>
                <a:tab pos="3863975" algn="l"/>
              </a:tabLst>
            </a:pP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ч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ь	д</a:t>
            </a:r>
            <a:r>
              <a:rPr sz="2000" spc="-18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r>
              <a:rPr sz="2000" spc="-16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spc="-16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м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т</a:t>
            </a:r>
            <a:r>
              <a:rPr sz="2000" spc="-18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в	</a:t>
            </a:r>
            <a:r>
              <a:rPr sz="2000" spc="295" dirty="0">
                <a:solidFill>
                  <a:srgbClr val="094E21"/>
                </a:solidFill>
                <a:latin typeface="Calibri"/>
                <a:cs typeface="Calibri"/>
              </a:rPr>
              <a:t>дл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я	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9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л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ч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б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д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94378" y="2288794"/>
            <a:ext cx="7079615" cy="2125345"/>
            <a:chOff x="4294378" y="2288794"/>
            <a:chExt cx="7079615" cy="2125345"/>
          </a:xfrm>
        </p:grpSpPr>
        <p:sp>
          <p:nvSpPr>
            <p:cNvPr id="15" name="object 15"/>
            <p:cNvSpPr/>
            <p:nvPr/>
          </p:nvSpPr>
          <p:spPr>
            <a:xfrm>
              <a:off x="4300728" y="2295144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5" h="978535">
                  <a:moveTo>
                    <a:pt x="489204" y="0"/>
                  </a:moveTo>
                  <a:lnTo>
                    <a:pt x="442098" y="2239"/>
                  </a:lnTo>
                  <a:lnTo>
                    <a:pt x="396257" y="8822"/>
                  </a:lnTo>
                  <a:lnTo>
                    <a:pt x="351887" y="19543"/>
                  </a:lnTo>
                  <a:lnTo>
                    <a:pt x="309193" y="34197"/>
                  </a:lnTo>
                  <a:lnTo>
                    <a:pt x="268379" y="52578"/>
                  </a:lnTo>
                  <a:lnTo>
                    <a:pt x="229651" y="74481"/>
                  </a:lnTo>
                  <a:lnTo>
                    <a:pt x="193214" y="99702"/>
                  </a:lnTo>
                  <a:lnTo>
                    <a:pt x="159273" y="128034"/>
                  </a:lnTo>
                  <a:lnTo>
                    <a:pt x="128034" y="159273"/>
                  </a:lnTo>
                  <a:lnTo>
                    <a:pt x="99702" y="193214"/>
                  </a:lnTo>
                  <a:lnTo>
                    <a:pt x="74481" y="229651"/>
                  </a:lnTo>
                  <a:lnTo>
                    <a:pt x="52578" y="268379"/>
                  </a:lnTo>
                  <a:lnTo>
                    <a:pt x="34197" y="309193"/>
                  </a:lnTo>
                  <a:lnTo>
                    <a:pt x="19543" y="351887"/>
                  </a:lnTo>
                  <a:lnTo>
                    <a:pt x="8822" y="396257"/>
                  </a:lnTo>
                  <a:lnTo>
                    <a:pt x="2239" y="442098"/>
                  </a:lnTo>
                  <a:lnTo>
                    <a:pt x="0" y="489203"/>
                  </a:lnTo>
                  <a:lnTo>
                    <a:pt x="2239" y="536309"/>
                  </a:lnTo>
                  <a:lnTo>
                    <a:pt x="8822" y="582150"/>
                  </a:lnTo>
                  <a:lnTo>
                    <a:pt x="19543" y="626520"/>
                  </a:lnTo>
                  <a:lnTo>
                    <a:pt x="34197" y="669214"/>
                  </a:lnTo>
                  <a:lnTo>
                    <a:pt x="52578" y="710028"/>
                  </a:lnTo>
                  <a:lnTo>
                    <a:pt x="74481" y="748756"/>
                  </a:lnTo>
                  <a:lnTo>
                    <a:pt x="99702" y="785193"/>
                  </a:lnTo>
                  <a:lnTo>
                    <a:pt x="128034" y="819134"/>
                  </a:lnTo>
                  <a:lnTo>
                    <a:pt x="159273" y="850373"/>
                  </a:lnTo>
                  <a:lnTo>
                    <a:pt x="193214" y="878705"/>
                  </a:lnTo>
                  <a:lnTo>
                    <a:pt x="229651" y="903926"/>
                  </a:lnTo>
                  <a:lnTo>
                    <a:pt x="268379" y="925829"/>
                  </a:lnTo>
                  <a:lnTo>
                    <a:pt x="309193" y="944210"/>
                  </a:lnTo>
                  <a:lnTo>
                    <a:pt x="351887" y="958864"/>
                  </a:lnTo>
                  <a:lnTo>
                    <a:pt x="396257" y="969585"/>
                  </a:lnTo>
                  <a:lnTo>
                    <a:pt x="442098" y="976168"/>
                  </a:lnTo>
                  <a:lnTo>
                    <a:pt x="489204" y="978407"/>
                  </a:lnTo>
                  <a:lnTo>
                    <a:pt x="536309" y="976168"/>
                  </a:lnTo>
                  <a:lnTo>
                    <a:pt x="582150" y="969585"/>
                  </a:lnTo>
                  <a:lnTo>
                    <a:pt x="626520" y="958864"/>
                  </a:lnTo>
                  <a:lnTo>
                    <a:pt x="669214" y="944210"/>
                  </a:lnTo>
                  <a:lnTo>
                    <a:pt x="710028" y="925829"/>
                  </a:lnTo>
                  <a:lnTo>
                    <a:pt x="748756" y="903926"/>
                  </a:lnTo>
                  <a:lnTo>
                    <a:pt x="785193" y="878705"/>
                  </a:lnTo>
                  <a:lnTo>
                    <a:pt x="819134" y="850373"/>
                  </a:lnTo>
                  <a:lnTo>
                    <a:pt x="850373" y="819134"/>
                  </a:lnTo>
                  <a:lnTo>
                    <a:pt x="878705" y="785193"/>
                  </a:lnTo>
                  <a:lnTo>
                    <a:pt x="903926" y="748756"/>
                  </a:lnTo>
                  <a:lnTo>
                    <a:pt x="925829" y="710028"/>
                  </a:lnTo>
                  <a:lnTo>
                    <a:pt x="944210" y="669214"/>
                  </a:lnTo>
                  <a:lnTo>
                    <a:pt x="958864" y="626520"/>
                  </a:lnTo>
                  <a:lnTo>
                    <a:pt x="969585" y="582150"/>
                  </a:lnTo>
                  <a:lnTo>
                    <a:pt x="976168" y="536309"/>
                  </a:lnTo>
                  <a:lnTo>
                    <a:pt x="978408" y="489203"/>
                  </a:lnTo>
                  <a:lnTo>
                    <a:pt x="976168" y="442098"/>
                  </a:lnTo>
                  <a:lnTo>
                    <a:pt x="969585" y="396257"/>
                  </a:lnTo>
                  <a:lnTo>
                    <a:pt x="958864" y="351887"/>
                  </a:lnTo>
                  <a:lnTo>
                    <a:pt x="944210" y="309193"/>
                  </a:lnTo>
                  <a:lnTo>
                    <a:pt x="925829" y="268379"/>
                  </a:lnTo>
                  <a:lnTo>
                    <a:pt x="903926" y="229651"/>
                  </a:lnTo>
                  <a:lnTo>
                    <a:pt x="878705" y="193214"/>
                  </a:lnTo>
                  <a:lnTo>
                    <a:pt x="850373" y="159273"/>
                  </a:lnTo>
                  <a:lnTo>
                    <a:pt x="819134" y="128034"/>
                  </a:lnTo>
                  <a:lnTo>
                    <a:pt x="785193" y="99702"/>
                  </a:lnTo>
                  <a:lnTo>
                    <a:pt x="748756" y="74481"/>
                  </a:lnTo>
                  <a:lnTo>
                    <a:pt x="710028" y="52578"/>
                  </a:lnTo>
                  <a:lnTo>
                    <a:pt x="669214" y="34197"/>
                  </a:lnTo>
                  <a:lnTo>
                    <a:pt x="626520" y="19543"/>
                  </a:lnTo>
                  <a:lnTo>
                    <a:pt x="582150" y="8822"/>
                  </a:lnTo>
                  <a:lnTo>
                    <a:pt x="536309" y="2239"/>
                  </a:lnTo>
                  <a:lnTo>
                    <a:pt x="489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0728" y="2295144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5" h="978535">
                  <a:moveTo>
                    <a:pt x="0" y="489203"/>
                  </a:moveTo>
                  <a:lnTo>
                    <a:pt x="2239" y="442098"/>
                  </a:lnTo>
                  <a:lnTo>
                    <a:pt x="8822" y="396257"/>
                  </a:lnTo>
                  <a:lnTo>
                    <a:pt x="19543" y="351887"/>
                  </a:lnTo>
                  <a:lnTo>
                    <a:pt x="34197" y="309193"/>
                  </a:lnTo>
                  <a:lnTo>
                    <a:pt x="52578" y="268379"/>
                  </a:lnTo>
                  <a:lnTo>
                    <a:pt x="74481" y="229651"/>
                  </a:lnTo>
                  <a:lnTo>
                    <a:pt x="99702" y="193214"/>
                  </a:lnTo>
                  <a:lnTo>
                    <a:pt x="128034" y="159273"/>
                  </a:lnTo>
                  <a:lnTo>
                    <a:pt x="159273" y="128034"/>
                  </a:lnTo>
                  <a:lnTo>
                    <a:pt x="193214" y="99702"/>
                  </a:lnTo>
                  <a:lnTo>
                    <a:pt x="229651" y="74481"/>
                  </a:lnTo>
                  <a:lnTo>
                    <a:pt x="268379" y="52578"/>
                  </a:lnTo>
                  <a:lnTo>
                    <a:pt x="309193" y="34197"/>
                  </a:lnTo>
                  <a:lnTo>
                    <a:pt x="351887" y="19543"/>
                  </a:lnTo>
                  <a:lnTo>
                    <a:pt x="396257" y="8822"/>
                  </a:lnTo>
                  <a:lnTo>
                    <a:pt x="442098" y="2239"/>
                  </a:lnTo>
                  <a:lnTo>
                    <a:pt x="489204" y="0"/>
                  </a:lnTo>
                  <a:lnTo>
                    <a:pt x="536309" y="2239"/>
                  </a:lnTo>
                  <a:lnTo>
                    <a:pt x="582150" y="8822"/>
                  </a:lnTo>
                  <a:lnTo>
                    <a:pt x="626520" y="19543"/>
                  </a:lnTo>
                  <a:lnTo>
                    <a:pt x="669214" y="34197"/>
                  </a:lnTo>
                  <a:lnTo>
                    <a:pt x="710028" y="52578"/>
                  </a:lnTo>
                  <a:lnTo>
                    <a:pt x="748756" y="74481"/>
                  </a:lnTo>
                  <a:lnTo>
                    <a:pt x="785193" y="99702"/>
                  </a:lnTo>
                  <a:lnTo>
                    <a:pt x="819134" y="128034"/>
                  </a:lnTo>
                  <a:lnTo>
                    <a:pt x="850373" y="159273"/>
                  </a:lnTo>
                  <a:lnTo>
                    <a:pt x="878705" y="193214"/>
                  </a:lnTo>
                  <a:lnTo>
                    <a:pt x="903926" y="229651"/>
                  </a:lnTo>
                  <a:lnTo>
                    <a:pt x="925829" y="268379"/>
                  </a:lnTo>
                  <a:lnTo>
                    <a:pt x="944210" y="309193"/>
                  </a:lnTo>
                  <a:lnTo>
                    <a:pt x="958864" y="351887"/>
                  </a:lnTo>
                  <a:lnTo>
                    <a:pt x="969585" y="396257"/>
                  </a:lnTo>
                  <a:lnTo>
                    <a:pt x="976168" y="442098"/>
                  </a:lnTo>
                  <a:lnTo>
                    <a:pt x="978408" y="489203"/>
                  </a:lnTo>
                  <a:lnTo>
                    <a:pt x="976168" y="536309"/>
                  </a:lnTo>
                  <a:lnTo>
                    <a:pt x="969585" y="582150"/>
                  </a:lnTo>
                  <a:lnTo>
                    <a:pt x="958864" y="626520"/>
                  </a:lnTo>
                  <a:lnTo>
                    <a:pt x="944210" y="669214"/>
                  </a:lnTo>
                  <a:lnTo>
                    <a:pt x="925829" y="710028"/>
                  </a:lnTo>
                  <a:lnTo>
                    <a:pt x="903926" y="748756"/>
                  </a:lnTo>
                  <a:lnTo>
                    <a:pt x="878705" y="785193"/>
                  </a:lnTo>
                  <a:lnTo>
                    <a:pt x="850373" y="819134"/>
                  </a:lnTo>
                  <a:lnTo>
                    <a:pt x="819134" y="850373"/>
                  </a:lnTo>
                  <a:lnTo>
                    <a:pt x="785193" y="878705"/>
                  </a:lnTo>
                  <a:lnTo>
                    <a:pt x="748756" y="903926"/>
                  </a:lnTo>
                  <a:lnTo>
                    <a:pt x="710028" y="925829"/>
                  </a:lnTo>
                  <a:lnTo>
                    <a:pt x="669214" y="944210"/>
                  </a:lnTo>
                  <a:lnTo>
                    <a:pt x="626520" y="958864"/>
                  </a:lnTo>
                  <a:lnTo>
                    <a:pt x="582150" y="969585"/>
                  </a:lnTo>
                  <a:lnTo>
                    <a:pt x="536309" y="976168"/>
                  </a:lnTo>
                  <a:lnTo>
                    <a:pt x="489204" y="978407"/>
                  </a:lnTo>
                  <a:lnTo>
                    <a:pt x="442098" y="976168"/>
                  </a:lnTo>
                  <a:lnTo>
                    <a:pt x="396257" y="969585"/>
                  </a:lnTo>
                  <a:lnTo>
                    <a:pt x="351887" y="958864"/>
                  </a:lnTo>
                  <a:lnTo>
                    <a:pt x="309193" y="944210"/>
                  </a:lnTo>
                  <a:lnTo>
                    <a:pt x="268379" y="925829"/>
                  </a:lnTo>
                  <a:lnTo>
                    <a:pt x="229651" y="903926"/>
                  </a:lnTo>
                  <a:lnTo>
                    <a:pt x="193214" y="878705"/>
                  </a:lnTo>
                  <a:lnTo>
                    <a:pt x="159273" y="850373"/>
                  </a:lnTo>
                  <a:lnTo>
                    <a:pt x="128034" y="819134"/>
                  </a:lnTo>
                  <a:lnTo>
                    <a:pt x="99702" y="785193"/>
                  </a:lnTo>
                  <a:lnTo>
                    <a:pt x="74481" y="748756"/>
                  </a:lnTo>
                  <a:lnTo>
                    <a:pt x="52578" y="710028"/>
                  </a:lnTo>
                  <a:lnTo>
                    <a:pt x="34197" y="669214"/>
                  </a:lnTo>
                  <a:lnTo>
                    <a:pt x="19543" y="626520"/>
                  </a:lnTo>
                  <a:lnTo>
                    <a:pt x="8822" y="582150"/>
                  </a:lnTo>
                  <a:lnTo>
                    <a:pt x="2239" y="536309"/>
                  </a:lnTo>
                  <a:lnTo>
                    <a:pt x="0" y="489203"/>
                  </a:lnTo>
                  <a:close/>
                </a:path>
              </a:pathLst>
            </a:custGeom>
            <a:ln w="12192">
              <a:solidFill>
                <a:srgbClr val="6CC1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8700" y="3489960"/>
              <a:ext cx="6529070" cy="917575"/>
            </a:xfrm>
            <a:custGeom>
              <a:avLst/>
              <a:gdLst/>
              <a:ahLst/>
              <a:cxnLst/>
              <a:rect l="l" t="t" r="r" b="b"/>
              <a:pathLst>
                <a:path w="6529070" h="917575">
                  <a:moveTo>
                    <a:pt x="6528816" y="0"/>
                  </a:moveTo>
                  <a:lnTo>
                    <a:pt x="0" y="0"/>
                  </a:lnTo>
                  <a:lnTo>
                    <a:pt x="0" y="917447"/>
                  </a:lnTo>
                  <a:lnTo>
                    <a:pt x="6528816" y="917447"/>
                  </a:lnTo>
                  <a:lnTo>
                    <a:pt x="6528816" y="0"/>
                  </a:lnTo>
                  <a:close/>
                </a:path>
              </a:pathLst>
            </a:custGeom>
            <a:solidFill>
              <a:srgbClr val="9DD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38700" y="3489960"/>
              <a:ext cx="6529070" cy="917575"/>
            </a:xfrm>
            <a:custGeom>
              <a:avLst/>
              <a:gdLst/>
              <a:ahLst/>
              <a:cxnLst/>
              <a:rect l="l" t="t" r="r" b="b"/>
              <a:pathLst>
                <a:path w="6529070" h="917575">
                  <a:moveTo>
                    <a:pt x="0" y="917447"/>
                  </a:moveTo>
                  <a:lnTo>
                    <a:pt x="6528816" y="917447"/>
                  </a:lnTo>
                  <a:lnTo>
                    <a:pt x="6528816" y="0"/>
                  </a:lnTo>
                  <a:lnTo>
                    <a:pt x="0" y="0"/>
                  </a:lnTo>
                  <a:lnTo>
                    <a:pt x="0" y="9174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47791" y="3613784"/>
            <a:ext cx="578485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  <a:tabLst>
                <a:tab pos="774700" algn="l"/>
                <a:tab pos="2469515" algn="l"/>
                <a:tab pos="2882900" algn="l"/>
              </a:tabLst>
            </a:pP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r>
              <a:rPr sz="2000" spc="-2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229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д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	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б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т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т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ь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я	</a:t>
            </a:r>
            <a:r>
              <a:rPr sz="2000" spc="300" dirty="0">
                <a:solidFill>
                  <a:srgbClr val="094E21"/>
                </a:solidFill>
                <a:latin typeface="Calibri"/>
                <a:cs typeface="Calibri"/>
              </a:rPr>
              <a:t>з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	к</a:t>
            </a:r>
            <a:r>
              <a:rPr sz="2000" spc="-18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240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л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204" dirty="0">
                <a:solidFill>
                  <a:srgbClr val="094E21"/>
                </a:solidFill>
                <a:latin typeface="Calibri"/>
                <a:cs typeface="Calibri"/>
              </a:rPr>
              <a:t>ь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т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ц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tabLst>
                <a:tab pos="280670" algn="l"/>
                <a:tab pos="2414270" algn="l"/>
                <a:tab pos="3489325" algn="l"/>
                <a:tab pos="5251450" algn="l"/>
              </a:tabLst>
            </a:pP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в	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г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л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ь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м	о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г</a:t>
            </a:r>
            <a:r>
              <a:rPr sz="2000" spc="-16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	у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2000" spc="-17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л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я	А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94378" y="3463797"/>
            <a:ext cx="7030720" cy="2160270"/>
            <a:chOff x="4294378" y="3463797"/>
            <a:chExt cx="7030720" cy="2160270"/>
          </a:xfrm>
        </p:grpSpPr>
        <p:sp>
          <p:nvSpPr>
            <p:cNvPr id="21" name="object 21"/>
            <p:cNvSpPr/>
            <p:nvPr/>
          </p:nvSpPr>
          <p:spPr>
            <a:xfrm>
              <a:off x="4300728" y="3470147"/>
              <a:ext cx="978535" cy="977265"/>
            </a:xfrm>
            <a:custGeom>
              <a:avLst/>
              <a:gdLst/>
              <a:ahLst/>
              <a:cxnLst/>
              <a:rect l="l" t="t" r="r" b="b"/>
              <a:pathLst>
                <a:path w="978535" h="977264">
                  <a:moveTo>
                    <a:pt x="489204" y="0"/>
                  </a:moveTo>
                  <a:lnTo>
                    <a:pt x="442098" y="2236"/>
                  </a:lnTo>
                  <a:lnTo>
                    <a:pt x="396257" y="8807"/>
                  </a:lnTo>
                  <a:lnTo>
                    <a:pt x="351887" y="19510"/>
                  </a:lnTo>
                  <a:lnTo>
                    <a:pt x="309193" y="34139"/>
                  </a:lnTo>
                  <a:lnTo>
                    <a:pt x="268379" y="52489"/>
                  </a:lnTo>
                  <a:lnTo>
                    <a:pt x="229651" y="74356"/>
                  </a:lnTo>
                  <a:lnTo>
                    <a:pt x="193214" y="99535"/>
                  </a:lnTo>
                  <a:lnTo>
                    <a:pt x="159273" y="127821"/>
                  </a:lnTo>
                  <a:lnTo>
                    <a:pt x="128034" y="159009"/>
                  </a:lnTo>
                  <a:lnTo>
                    <a:pt x="99702" y="192896"/>
                  </a:lnTo>
                  <a:lnTo>
                    <a:pt x="74481" y="229275"/>
                  </a:lnTo>
                  <a:lnTo>
                    <a:pt x="52578" y="267943"/>
                  </a:lnTo>
                  <a:lnTo>
                    <a:pt x="34197" y="308694"/>
                  </a:lnTo>
                  <a:lnTo>
                    <a:pt x="19543" y="351325"/>
                  </a:lnTo>
                  <a:lnTo>
                    <a:pt x="8822" y="395629"/>
                  </a:lnTo>
                  <a:lnTo>
                    <a:pt x="2239" y="441403"/>
                  </a:lnTo>
                  <a:lnTo>
                    <a:pt x="0" y="488441"/>
                  </a:lnTo>
                  <a:lnTo>
                    <a:pt x="2239" y="535480"/>
                  </a:lnTo>
                  <a:lnTo>
                    <a:pt x="8822" y="581254"/>
                  </a:lnTo>
                  <a:lnTo>
                    <a:pt x="19543" y="625558"/>
                  </a:lnTo>
                  <a:lnTo>
                    <a:pt x="34197" y="668189"/>
                  </a:lnTo>
                  <a:lnTo>
                    <a:pt x="52578" y="708940"/>
                  </a:lnTo>
                  <a:lnTo>
                    <a:pt x="74481" y="747608"/>
                  </a:lnTo>
                  <a:lnTo>
                    <a:pt x="99702" y="783987"/>
                  </a:lnTo>
                  <a:lnTo>
                    <a:pt x="128034" y="817874"/>
                  </a:lnTo>
                  <a:lnTo>
                    <a:pt x="159273" y="849062"/>
                  </a:lnTo>
                  <a:lnTo>
                    <a:pt x="193214" y="877348"/>
                  </a:lnTo>
                  <a:lnTo>
                    <a:pt x="229651" y="902527"/>
                  </a:lnTo>
                  <a:lnTo>
                    <a:pt x="268379" y="924394"/>
                  </a:lnTo>
                  <a:lnTo>
                    <a:pt x="309193" y="942744"/>
                  </a:lnTo>
                  <a:lnTo>
                    <a:pt x="351887" y="957373"/>
                  </a:lnTo>
                  <a:lnTo>
                    <a:pt x="396257" y="968076"/>
                  </a:lnTo>
                  <a:lnTo>
                    <a:pt x="442098" y="974647"/>
                  </a:lnTo>
                  <a:lnTo>
                    <a:pt x="489204" y="976883"/>
                  </a:lnTo>
                  <a:lnTo>
                    <a:pt x="536309" y="974647"/>
                  </a:lnTo>
                  <a:lnTo>
                    <a:pt x="582150" y="968076"/>
                  </a:lnTo>
                  <a:lnTo>
                    <a:pt x="626520" y="957373"/>
                  </a:lnTo>
                  <a:lnTo>
                    <a:pt x="669214" y="942744"/>
                  </a:lnTo>
                  <a:lnTo>
                    <a:pt x="710028" y="924394"/>
                  </a:lnTo>
                  <a:lnTo>
                    <a:pt x="748756" y="902527"/>
                  </a:lnTo>
                  <a:lnTo>
                    <a:pt x="785193" y="877348"/>
                  </a:lnTo>
                  <a:lnTo>
                    <a:pt x="819134" y="849062"/>
                  </a:lnTo>
                  <a:lnTo>
                    <a:pt x="850373" y="817874"/>
                  </a:lnTo>
                  <a:lnTo>
                    <a:pt x="878705" y="783987"/>
                  </a:lnTo>
                  <a:lnTo>
                    <a:pt x="903926" y="747608"/>
                  </a:lnTo>
                  <a:lnTo>
                    <a:pt x="925829" y="708940"/>
                  </a:lnTo>
                  <a:lnTo>
                    <a:pt x="944210" y="668189"/>
                  </a:lnTo>
                  <a:lnTo>
                    <a:pt x="958864" y="625558"/>
                  </a:lnTo>
                  <a:lnTo>
                    <a:pt x="969585" y="581254"/>
                  </a:lnTo>
                  <a:lnTo>
                    <a:pt x="976168" y="535480"/>
                  </a:lnTo>
                  <a:lnTo>
                    <a:pt x="978408" y="488441"/>
                  </a:lnTo>
                  <a:lnTo>
                    <a:pt x="976168" y="441403"/>
                  </a:lnTo>
                  <a:lnTo>
                    <a:pt x="969585" y="395629"/>
                  </a:lnTo>
                  <a:lnTo>
                    <a:pt x="958864" y="351325"/>
                  </a:lnTo>
                  <a:lnTo>
                    <a:pt x="944210" y="308694"/>
                  </a:lnTo>
                  <a:lnTo>
                    <a:pt x="925829" y="267943"/>
                  </a:lnTo>
                  <a:lnTo>
                    <a:pt x="903926" y="229275"/>
                  </a:lnTo>
                  <a:lnTo>
                    <a:pt x="878705" y="192896"/>
                  </a:lnTo>
                  <a:lnTo>
                    <a:pt x="850373" y="159009"/>
                  </a:lnTo>
                  <a:lnTo>
                    <a:pt x="819134" y="127821"/>
                  </a:lnTo>
                  <a:lnTo>
                    <a:pt x="785193" y="99535"/>
                  </a:lnTo>
                  <a:lnTo>
                    <a:pt x="748756" y="74356"/>
                  </a:lnTo>
                  <a:lnTo>
                    <a:pt x="710028" y="52489"/>
                  </a:lnTo>
                  <a:lnTo>
                    <a:pt x="669214" y="34139"/>
                  </a:lnTo>
                  <a:lnTo>
                    <a:pt x="626520" y="19510"/>
                  </a:lnTo>
                  <a:lnTo>
                    <a:pt x="582150" y="8807"/>
                  </a:lnTo>
                  <a:lnTo>
                    <a:pt x="536309" y="2236"/>
                  </a:lnTo>
                  <a:lnTo>
                    <a:pt x="489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0728" y="3470147"/>
              <a:ext cx="978535" cy="977265"/>
            </a:xfrm>
            <a:custGeom>
              <a:avLst/>
              <a:gdLst/>
              <a:ahLst/>
              <a:cxnLst/>
              <a:rect l="l" t="t" r="r" b="b"/>
              <a:pathLst>
                <a:path w="978535" h="977264">
                  <a:moveTo>
                    <a:pt x="0" y="488441"/>
                  </a:moveTo>
                  <a:lnTo>
                    <a:pt x="2239" y="441403"/>
                  </a:lnTo>
                  <a:lnTo>
                    <a:pt x="8822" y="395629"/>
                  </a:lnTo>
                  <a:lnTo>
                    <a:pt x="19543" y="351325"/>
                  </a:lnTo>
                  <a:lnTo>
                    <a:pt x="34197" y="308694"/>
                  </a:lnTo>
                  <a:lnTo>
                    <a:pt x="52578" y="267943"/>
                  </a:lnTo>
                  <a:lnTo>
                    <a:pt x="74481" y="229275"/>
                  </a:lnTo>
                  <a:lnTo>
                    <a:pt x="99702" y="192896"/>
                  </a:lnTo>
                  <a:lnTo>
                    <a:pt x="128034" y="159009"/>
                  </a:lnTo>
                  <a:lnTo>
                    <a:pt x="159273" y="127821"/>
                  </a:lnTo>
                  <a:lnTo>
                    <a:pt x="193214" y="99535"/>
                  </a:lnTo>
                  <a:lnTo>
                    <a:pt x="229651" y="74356"/>
                  </a:lnTo>
                  <a:lnTo>
                    <a:pt x="268379" y="52489"/>
                  </a:lnTo>
                  <a:lnTo>
                    <a:pt x="309193" y="34139"/>
                  </a:lnTo>
                  <a:lnTo>
                    <a:pt x="351887" y="19510"/>
                  </a:lnTo>
                  <a:lnTo>
                    <a:pt x="396257" y="8807"/>
                  </a:lnTo>
                  <a:lnTo>
                    <a:pt x="442098" y="2236"/>
                  </a:lnTo>
                  <a:lnTo>
                    <a:pt x="489204" y="0"/>
                  </a:lnTo>
                  <a:lnTo>
                    <a:pt x="536309" y="2236"/>
                  </a:lnTo>
                  <a:lnTo>
                    <a:pt x="582150" y="8807"/>
                  </a:lnTo>
                  <a:lnTo>
                    <a:pt x="626520" y="19510"/>
                  </a:lnTo>
                  <a:lnTo>
                    <a:pt x="669214" y="34139"/>
                  </a:lnTo>
                  <a:lnTo>
                    <a:pt x="710028" y="52489"/>
                  </a:lnTo>
                  <a:lnTo>
                    <a:pt x="748756" y="74356"/>
                  </a:lnTo>
                  <a:lnTo>
                    <a:pt x="785193" y="99535"/>
                  </a:lnTo>
                  <a:lnTo>
                    <a:pt x="819134" y="127821"/>
                  </a:lnTo>
                  <a:lnTo>
                    <a:pt x="850373" y="159009"/>
                  </a:lnTo>
                  <a:lnTo>
                    <a:pt x="878705" y="192896"/>
                  </a:lnTo>
                  <a:lnTo>
                    <a:pt x="903926" y="229275"/>
                  </a:lnTo>
                  <a:lnTo>
                    <a:pt x="925829" y="267943"/>
                  </a:lnTo>
                  <a:lnTo>
                    <a:pt x="944210" y="308694"/>
                  </a:lnTo>
                  <a:lnTo>
                    <a:pt x="958864" y="351325"/>
                  </a:lnTo>
                  <a:lnTo>
                    <a:pt x="969585" y="395629"/>
                  </a:lnTo>
                  <a:lnTo>
                    <a:pt x="976168" y="441403"/>
                  </a:lnTo>
                  <a:lnTo>
                    <a:pt x="978408" y="488441"/>
                  </a:lnTo>
                  <a:lnTo>
                    <a:pt x="976168" y="535480"/>
                  </a:lnTo>
                  <a:lnTo>
                    <a:pt x="969585" y="581254"/>
                  </a:lnTo>
                  <a:lnTo>
                    <a:pt x="958864" y="625558"/>
                  </a:lnTo>
                  <a:lnTo>
                    <a:pt x="944210" y="668189"/>
                  </a:lnTo>
                  <a:lnTo>
                    <a:pt x="925829" y="708940"/>
                  </a:lnTo>
                  <a:lnTo>
                    <a:pt x="903926" y="747608"/>
                  </a:lnTo>
                  <a:lnTo>
                    <a:pt x="878705" y="783987"/>
                  </a:lnTo>
                  <a:lnTo>
                    <a:pt x="850373" y="817874"/>
                  </a:lnTo>
                  <a:lnTo>
                    <a:pt x="819134" y="849062"/>
                  </a:lnTo>
                  <a:lnTo>
                    <a:pt x="785193" y="877348"/>
                  </a:lnTo>
                  <a:lnTo>
                    <a:pt x="748756" y="902527"/>
                  </a:lnTo>
                  <a:lnTo>
                    <a:pt x="710028" y="924394"/>
                  </a:lnTo>
                  <a:lnTo>
                    <a:pt x="669214" y="942744"/>
                  </a:lnTo>
                  <a:lnTo>
                    <a:pt x="626520" y="957373"/>
                  </a:lnTo>
                  <a:lnTo>
                    <a:pt x="582150" y="968076"/>
                  </a:lnTo>
                  <a:lnTo>
                    <a:pt x="536309" y="974647"/>
                  </a:lnTo>
                  <a:lnTo>
                    <a:pt x="489204" y="976883"/>
                  </a:lnTo>
                  <a:lnTo>
                    <a:pt x="442098" y="974647"/>
                  </a:lnTo>
                  <a:lnTo>
                    <a:pt x="396257" y="968076"/>
                  </a:lnTo>
                  <a:lnTo>
                    <a:pt x="351887" y="957373"/>
                  </a:lnTo>
                  <a:lnTo>
                    <a:pt x="309193" y="942744"/>
                  </a:lnTo>
                  <a:lnTo>
                    <a:pt x="268379" y="924394"/>
                  </a:lnTo>
                  <a:lnTo>
                    <a:pt x="229651" y="902527"/>
                  </a:lnTo>
                  <a:lnTo>
                    <a:pt x="193214" y="877348"/>
                  </a:lnTo>
                  <a:lnTo>
                    <a:pt x="159273" y="849062"/>
                  </a:lnTo>
                  <a:lnTo>
                    <a:pt x="128034" y="817874"/>
                  </a:lnTo>
                  <a:lnTo>
                    <a:pt x="99702" y="783987"/>
                  </a:lnTo>
                  <a:lnTo>
                    <a:pt x="74481" y="747608"/>
                  </a:lnTo>
                  <a:lnTo>
                    <a:pt x="52578" y="708940"/>
                  </a:lnTo>
                  <a:lnTo>
                    <a:pt x="34197" y="668189"/>
                  </a:lnTo>
                  <a:lnTo>
                    <a:pt x="19543" y="625558"/>
                  </a:lnTo>
                  <a:lnTo>
                    <a:pt x="8822" y="581254"/>
                  </a:lnTo>
                  <a:lnTo>
                    <a:pt x="2239" y="535480"/>
                  </a:lnTo>
                  <a:lnTo>
                    <a:pt x="0" y="488441"/>
                  </a:lnTo>
                  <a:close/>
                </a:path>
              </a:pathLst>
            </a:custGeom>
            <a:ln w="12191">
              <a:solidFill>
                <a:srgbClr val="6CC1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41876" y="4648199"/>
              <a:ext cx="6977380" cy="969644"/>
            </a:xfrm>
            <a:custGeom>
              <a:avLst/>
              <a:gdLst/>
              <a:ahLst/>
              <a:cxnLst/>
              <a:rect l="l" t="t" r="r" b="b"/>
              <a:pathLst>
                <a:path w="6977380" h="969645">
                  <a:moveTo>
                    <a:pt x="6976872" y="0"/>
                  </a:moveTo>
                  <a:lnTo>
                    <a:pt x="0" y="0"/>
                  </a:lnTo>
                  <a:lnTo>
                    <a:pt x="0" y="969263"/>
                  </a:lnTo>
                  <a:lnTo>
                    <a:pt x="6976872" y="969263"/>
                  </a:lnTo>
                  <a:lnTo>
                    <a:pt x="6976872" y="0"/>
                  </a:lnTo>
                  <a:close/>
                </a:path>
              </a:pathLst>
            </a:custGeom>
            <a:solidFill>
              <a:srgbClr val="9DD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1876" y="4648199"/>
              <a:ext cx="6977380" cy="969644"/>
            </a:xfrm>
            <a:custGeom>
              <a:avLst/>
              <a:gdLst/>
              <a:ahLst/>
              <a:cxnLst/>
              <a:rect l="l" t="t" r="r" b="b"/>
              <a:pathLst>
                <a:path w="6977380" h="969645">
                  <a:moveTo>
                    <a:pt x="0" y="969263"/>
                  </a:moveTo>
                  <a:lnTo>
                    <a:pt x="6976872" y="969263"/>
                  </a:lnTo>
                  <a:lnTo>
                    <a:pt x="6976872" y="0"/>
                  </a:lnTo>
                  <a:lnTo>
                    <a:pt x="0" y="0"/>
                  </a:lnTo>
                  <a:lnTo>
                    <a:pt x="0" y="96926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50333" y="4798314"/>
            <a:ext cx="607568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  <a:tabLst>
                <a:tab pos="295910" algn="l"/>
                <a:tab pos="611505" algn="l"/>
                <a:tab pos="1373505" algn="l"/>
                <a:tab pos="1689100" algn="l"/>
                <a:tab pos="2414270" algn="l"/>
                <a:tab pos="2729865" algn="l"/>
                <a:tab pos="2856230" algn="l"/>
                <a:tab pos="3172460" algn="l"/>
                <a:tab pos="4571365" algn="l"/>
                <a:tab pos="4775200" algn="l"/>
              </a:tabLst>
            </a:pP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r>
              <a:rPr sz="2000" spc="-16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к	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235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д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т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ь	з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я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	</a:t>
            </a:r>
            <a:r>
              <a:rPr sz="2000" spc="295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	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spc="-19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л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ч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	с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б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д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  и	п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235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д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т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ь	з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я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	</a:t>
            </a:r>
            <a:r>
              <a:rPr sz="2000" spc="295" dirty="0">
                <a:solidFill>
                  <a:srgbClr val="094E21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а		с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л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2000" spc="-18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д</a:t>
            </a:r>
            <a:r>
              <a:rPr sz="2000" spc="-17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у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ю</a:t>
            </a:r>
            <a:r>
              <a:rPr sz="2000" spc="-1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щ</a:t>
            </a:r>
            <a:r>
              <a:rPr sz="2000" spc="-1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2000" spc="-1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й	г</a:t>
            </a:r>
            <a:r>
              <a:rPr sz="2000" spc="-17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235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д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26054" y="2965450"/>
            <a:ext cx="1611630" cy="2663190"/>
            <a:chOff x="3226054" y="2965450"/>
            <a:chExt cx="1611630" cy="2663190"/>
          </a:xfrm>
        </p:grpSpPr>
        <p:sp>
          <p:nvSpPr>
            <p:cNvPr id="27" name="object 27"/>
            <p:cNvSpPr/>
            <p:nvPr/>
          </p:nvSpPr>
          <p:spPr>
            <a:xfrm>
              <a:off x="3852672" y="4643627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5" h="978535">
                  <a:moveTo>
                    <a:pt x="489203" y="0"/>
                  </a:moveTo>
                  <a:lnTo>
                    <a:pt x="442098" y="2239"/>
                  </a:lnTo>
                  <a:lnTo>
                    <a:pt x="396257" y="8822"/>
                  </a:lnTo>
                  <a:lnTo>
                    <a:pt x="351887" y="19543"/>
                  </a:lnTo>
                  <a:lnTo>
                    <a:pt x="309193" y="34197"/>
                  </a:lnTo>
                  <a:lnTo>
                    <a:pt x="268379" y="52578"/>
                  </a:lnTo>
                  <a:lnTo>
                    <a:pt x="229651" y="74481"/>
                  </a:lnTo>
                  <a:lnTo>
                    <a:pt x="193214" y="99702"/>
                  </a:lnTo>
                  <a:lnTo>
                    <a:pt x="159273" y="128034"/>
                  </a:lnTo>
                  <a:lnTo>
                    <a:pt x="128034" y="159273"/>
                  </a:lnTo>
                  <a:lnTo>
                    <a:pt x="99702" y="193214"/>
                  </a:lnTo>
                  <a:lnTo>
                    <a:pt x="74481" y="229651"/>
                  </a:lnTo>
                  <a:lnTo>
                    <a:pt x="52578" y="268379"/>
                  </a:lnTo>
                  <a:lnTo>
                    <a:pt x="34197" y="309193"/>
                  </a:lnTo>
                  <a:lnTo>
                    <a:pt x="19543" y="351887"/>
                  </a:lnTo>
                  <a:lnTo>
                    <a:pt x="8822" y="396257"/>
                  </a:lnTo>
                  <a:lnTo>
                    <a:pt x="2239" y="442098"/>
                  </a:lnTo>
                  <a:lnTo>
                    <a:pt x="0" y="489204"/>
                  </a:lnTo>
                  <a:lnTo>
                    <a:pt x="2239" y="536309"/>
                  </a:lnTo>
                  <a:lnTo>
                    <a:pt x="8822" y="582150"/>
                  </a:lnTo>
                  <a:lnTo>
                    <a:pt x="19543" y="626520"/>
                  </a:lnTo>
                  <a:lnTo>
                    <a:pt x="34197" y="669214"/>
                  </a:lnTo>
                  <a:lnTo>
                    <a:pt x="52578" y="710028"/>
                  </a:lnTo>
                  <a:lnTo>
                    <a:pt x="74481" y="748756"/>
                  </a:lnTo>
                  <a:lnTo>
                    <a:pt x="99702" y="785193"/>
                  </a:lnTo>
                  <a:lnTo>
                    <a:pt x="128034" y="819134"/>
                  </a:lnTo>
                  <a:lnTo>
                    <a:pt x="159273" y="850373"/>
                  </a:lnTo>
                  <a:lnTo>
                    <a:pt x="193214" y="878705"/>
                  </a:lnTo>
                  <a:lnTo>
                    <a:pt x="229651" y="903926"/>
                  </a:lnTo>
                  <a:lnTo>
                    <a:pt x="268379" y="925829"/>
                  </a:lnTo>
                  <a:lnTo>
                    <a:pt x="309193" y="944210"/>
                  </a:lnTo>
                  <a:lnTo>
                    <a:pt x="351887" y="958864"/>
                  </a:lnTo>
                  <a:lnTo>
                    <a:pt x="396257" y="969585"/>
                  </a:lnTo>
                  <a:lnTo>
                    <a:pt x="442098" y="976168"/>
                  </a:lnTo>
                  <a:lnTo>
                    <a:pt x="489203" y="978408"/>
                  </a:lnTo>
                  <a:lnTo>
                    <a:pt x="536309" y="976168"/>
                  </a:lnTo>
                  <a:lnTo>
                    <a:pt x="582150" y="969585"/>
                  </a:lnTo>
                  <a:lnTo>
                    <a:pt x="626520" y="958864"/>
                  </a:lnTo>
                  <a:lnTo>
                    <a:pt x="669214" y="944210"/>
                  </a:lnTo>
                  <a:lnTo>
                    <a:pt x="710028" y="925829"/>
                  </a:lnTo>
                  <a:lnTo>
                    <a:pt x="748756" y="903926"/>
                  </a:lnTo>
                  <a:lnTo>
                    <a:pt x="785193" y="878705"/>
                  </a:lnTo>
                  <a:lnTo>
                    <a:pt x="819134" y="850373"/>
                  </a:lnTo>
                  <a:lnTo>
                    <a:pt x="850373" y="819134"/>
                  </a:lnTo>
                  <a:lnTo>
                    <a:pt x="878705" y="785193"/>
                  </a:lnTo>
                  <a:lnTo>
                    <a:pt x="903926" y="748756"/>
                  </a:lnTo>
                  <a:lnTo>
                    <a:pt x="925829" y="710028"/>
                  </a:lnTo>
                  <a:lnTo>
                    <a:pt x="944210" y="669214"/>
                  </a:lnTo>
                  <a:lnTo>
                    <a:pt x="958864" y="626520"/>
                  </a:lnTo>
                  <a:lnTo>
                    <a:pt x="969585" y="582150"/>
                  </a:lnTo>
                  <a:lnTo>
                    <a:pt x="976168" y="536309"/>
                  </a:lnTo>
                  <a:lnTo>
                    <a:pt x="978407" y="489204"/>
                  </a:lnTo>
                  <a:lnTo>
                    <a:pt x="976168" y="442098"/>
                  </a:lnTo>
                  <a:lnTo>
                    <a:pt x="969585" y="396257"/>
                  </a:lnTo>
                  <a:lnTo>
                    <a:pt x="958864" y="351887"/>
                  </a:lnTo>
                  <a:lnTo>
                    <a:pt x="944210" y="309193"/>
                  </a:lnTo>
                  <a:lnTo>
                    <a:pt x="925829" y="268379"/>
                  </a:lnTo>
                  <a:lnTo>
                    <a:pt x="903926" y="229651"/>
                  </a:lnTo>
                  <a:lnTo>
                    <a:pt x="878705" y="193214"/>
                  </a:lnTo>
                  <a:lnTo>
                    <a:pt x="850373" y="159273"/>
                  </a:lnTo>
                  <a:lnTo>
                    <a:pt x="819134" y="128034"/>
                  </a:lnTo>
                  <a:lnTo>
                    <a:pt x="785193" y="99702"/>
                  </a:lnTo>
                  <a:lnTo>
                    <a:pt x="748756" y="74481"/>
                  </a:lnTo>
                  <a:lnTo>
                    <a:pt x="710028" y="52578"/>
                  </a:lnTo>
                  <a:lnTo>
                    <a:pt x="669214" y="34197"/>
                  </a:lnTo>
                  <a:lnTo>
                    <a:pt x="626520" y="19543"/>
                  </a:lnTo>
                  <a:lnTo>
                    <a:pt x="582150" y="8822"/>
                  </a:lnTo>
                  <a:lnTo>
                    <a:pt x="536309" y="2239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52672" y="4643627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5" h="978535">
                  <a:moveTo>
                    <a:pt x="0" y="489204"/>
                  </a:moveTo>
                  <a:lnTo>
                    <a:pt x="2239" y="442098"/>
                  </a:lnTo>
                  <a:lnTo>
                    <a:pt x="8822" y="396257"/>
                  </a:lnTo>
                  <a:lnTo>
                    <a:pt x="19543" y="351887"/>
                  </a:lnTo>
                  <a:lnTo>
                    <a:pt x="34197" y="309193"/>
                  </a:lnTo>
                  <a:lnTo>
                    <a:pt x="52578" y="268379"/>
                  </a:lnTo>
                  <a:lnTo>
                    <a:pt x="74481" y="229651"/>
                  </a:lnTo>
                  <a:lnTo>
                    <a:pt x="99702" y="193214"/>
                  </a:lnTo>
                  <a:lnTo>
                    <a:pt x="128034" y="159273"/>
                  </a:lnTo>
                  <a:lnTo>
                    <a:pt x="159273" y="128034"/>
                  </a:lnTo>
                  <a:lnTo>
                    <a:pt x="193214" y="99702"/>
                  </a:lnTo>
                  <a:lnTo>
                    <a:pt x="229651" y="74481"/>
                  </a:lnTo>
                  <a:lnTo>
                    <a:pt x="268379" y="52578"/>
                  </a:lnTo>
                  <a:lnTo>
                    <a:pt x="309193" y="34197"/>
                  </a:lnTo>
                  <a:lnTo>
                    <a:pt x="351887" y="19543"/>
                  </a:lnTo>
                  <a:lnTo>
                    <a:pt x="396257" y="8822"/>
                  </a:lnTo>
                  <a:lnTo>
                    <a:pt x="442098" y="2239"/>
                  </a:lnTo>
                  <a:lnTo>
                    <a:pt x="489203" y="0"/>
                  </a:lnTo>
                  <a:lnTo>
                    <a:pt x="536309" y="2239"/>
                  </a:lnTo>
                  <a:lnTo>
                    <a:pt x="582150" y="8822"/>
                  </a:lnTo>
                  <a:lnTo>
                    <a:pt x="626520" y="19543"/>
                  </a:lnTo>
                  <a:lnTo>
                    <a:pt x="669214" y="34197"/>
                  </a:lnTo>
                  <a:lnTo>
                    <a:pt x="710028" y="52578"/>
                  </a:lnTo>
                  <a:lnTo>
                    <a:pt x="748756" y="74481"/>
                  </a:lnTo>
                  <a:lnTo>
                    <a:pt x="785193" y="99702"/>
                  </a:lnTo>
                  <a:lnTo>
                    <a:pt x="819134" y="128034"/>
                  </a:lnTo>
                  <a:lnTo>
                    <a:pt x="850373" y="159273"/>
                  </a:lnTo>
                  <a:lnTo>
                    <a:pt x="878705" y="193214"/>
                  </a:lnTo>
                  <a:lnTo>
                    <a:pt x="903926" y="229651"/>
                  </a:lnTo>
                  <a:lnTo>
                    <a:pt x="925829" y="268379"/>
                  </a:lnTo>
                  <a:lnTo>
                    <a:pt x="944210" y="309193"/>
                  </a:lnTo>
                  <a:lnTo>
                    <a:pt x="958864" y="351887"/>
                  </a:lnTo>
                  <a:lnTo>
                    <a:pt x="969585" y="396257"/>
                  </a:lnTo>
                  <a:lnTo>
                    <a:pt x="976168" y="442098"/>
                  </a:lnTo>
                  <a:lnTo>
                    <a:pt x="978407" y="489204"/>
                  </a:lnTo>
                  <a:lnTo>
                    <a:pt x="976168" y="536309"/>
                  </a:lnTo>
                  <a:lnTo>
                    <a:pt x="969585" y="582150"/>
                  </a:lnTo>
                  <a:lnTo>
                    <a:pt x="958864" y="626520"/>
                  </a:lnTo>
                  <a:lnTo>
                    <a:pt x="944210" y="669214"/>
                  </a:lnTo>
                  <a:lnTo>
                    <a:pt x="925829" y="710028"/>
                  </a:lnTo>
                  <a:lnTo>
                    <a:pt x="903926" y="748756"/>
                  </a:lnTo>
                  <a:lnTo>
                    <a:pt x="878705" y="785193"/>
                  </a:lnTo>
                  <a:lnTo>
                    <a:pt x="850373" y="819134"/>
                  </a:lnTo>
                  <a:lnTo>
                    <a:pt x="819134" y="850373"/>
                  </a:lnTo>
                  <a:lnTo>
                    <a:pt x="785193" y="878705"/>
                  </a:lnTo>
                  <a:lnTo>
                    <a:pt x="748756" y="903926"/>
                  </a:lnTo>
                  <a:lnTo>
                    <a:pt x="710028" y="925829"/>
                  </a:lnTo>
                  <a:lnTo>
                    <a:pt x="669214" y="944210"/>
                  </a:lnTo>
                  <a:lnTo>
                    <a:pt x="626520" y="958864"/>
                  </a:lnTo>
                  <a:lnTo>
                    <a:pt x="582150" y="969585"/>
                  </a:lnTo>
                  <a:lnTo>
                    <a:pt x="536309" y="976168"/>
                  </a:lnTo>
                  <a:lnTo>
                    <a:pt x="489203" y="978408"/>
                  </a:lnTo>
                  <a:lnTo>
                    <a:pt x="442098" y="976168"/>
                  </a:lnTo>
                  <a:lnTo>
                    <a:pt x="396257" y="969585"/>
                  </a:lnTo>
                  <a:lnTo>
                    <a:pt x="351887" y="958864"/>
                  </a:lnTo>
                  <a:lnTo>
                    <a:pt x="309193" y="944210"/>
                  </a:lnTo>
                  <a:lnTo>
                    <a:pt x="268379" y="925829"/>
                  </a:lnTo>
                  <a:lnTo>
                    <a:pt x="229651" y="903926"/>
                  </a:lnTo>
                  <a:lnTo>
                    <a:pt x="193214" y="878705"/>
                  </a:lnTo>
                  <a:lnTo>
                    <a:pt x="159273" y="850373"/>
                  </a:lnTo>
                  <a:lnTo>
                    <a:pt x="128034" y="819134"/>
                  </a:lnTo>
                  <a:lnTo>
                    <a:pt x="99702" y="785193"/>
                  </a:lnTo>
                  <a:lnTo>
                    <a:pt x="74481" y="748756"/>
                  </a:lnTo>
                  <a:lnTo>
                    <a:pt x="52578" y="710028"/>
                  </a:lnTo>
                  <a:lnTo>
                    <a:pt x="34197" y="669214"/>
                  </a:lnTo>
                  <a:lnTo>
                    <a:pt x="19543" y="626520"/>
                  </a:lnTo>
                  <a:lnTo>
                    <a:pt x="8822" y="582150"/>
                  </a:lnTo>
                  <a:lnTo>
                    <a:pt x="2239" y="536309"/>
                  </a:lnTo>
                  <a:lnTo>
                    <a:pt x="0" y="489204"/>
                  </a:lnTo>
                  <a:close/>
                </a:path>
              </a:pathLst>
            </a:custGeom>
            <a:ln w="12192">
              <a:solidFill>
                <a:srgbClr val="6CC1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2404" y="2971800"/>
              <a:ext cx="680085" cy="716280"/>
            </a:xfrm>
            <a:custGeom>
              <a:avLst/>
              <a:gdLst/>
              <a:ahLst/>
              <a:cxnLst/>
              <a:rect l="l" t="t" r="r" b="b"/>
              <a:pathLst>
                <a:path w="680085" h="716279">
                  <a:moveTo>
                    <a:pt x="339851" y="0"/>
                  </a:moveTo>
                  <a:lnTo>
                    <a:pt x="339851" y="179070"/>
                  </a:lnTo>
                  <a:lnTo>
                    <a:pt x="0" y="179070"/>
                  </a:lnTo>
                  <a:lnTo>
                    <a:pt x="0" y="537210"/>
                  </a:lnTo>
                  <a:lnTo>
                    <a:pt x="339851" y="537210"/>
                  </a:lnTo>
                  <a:lnTo>
                    <a:pt x="339851" y="716280"/>
                  </a:lnTo>
                  <a:lnTo>
                    <a:pt x="679704" y="358139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9DD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2404" y="2971800"/>
              <a:ext cx="680085" cy="716280"/>
            </a:xfrm>
            <a:custGeom>
              <a:avLst/>
              <a:gdLst/>
              <a:ahLst/>
              <a:cxnLst/>
              <a:rect l="l" t="t" r="r" b="b"/>
              <a:pathLst>
                <a:path w="680085" h="716279">
                  <a:moveTo>
                    <a:pt x="0" y="179070"/>
                  </a:moveTo>
                  <a:lnTo>
                    <a:pt x="339851" y="179070"/>
                  </a:lnTo>
                  <a:lnTo>
                    <a:pt x="339851" y="0"/>
                  </a:lnTo>
                  <a:lnTo>
                    <a:pt x="679704" y="358139"/>
                  </a:lnTo>
                  <a:lnTo>
                    <a:pt x="339851" y="716280"/>
                  </a:lnTo>
                  <a:lnTo>
                    <a:pt x="339851" y="537210"/>
                  </a:lnTo>
                  <a:lnTo>
                    <a:pt x="0" y="537210"/>
                  </a:lnTo>
                  <a:lnTo>
                    <a:pt x="0" y="179070"/>
                  </a:lnTo>
                  <a:close/>
                </a:path>
              </a:pathLst>
            </a:custGeom>
            <a:ln w="12192">
              <a:solidFill>
                <a:srgbClr val="13AC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53229" y="139212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12970" y="2565019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3229" y="4921453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12970" y="3730828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92708" y="810768"/>
            <a:ext cx="1678305" cy="4859020"/>
            <a:chOff x="1092708" y="810768"/>
            <a:chExt cx="1678305" cy="485902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708" y="810768"/>
              <a:ext cx="1677924" cy="12588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868" y="4145279"/>
              <a:ext cx="1403604" cy="1524000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3246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Памятка</a:t>
            </a:r>
            <a:r>
              <a:rPr spc="-45" dirty="0"/>
              <a:t> </a:t>
            </a:r>
            <a:r>
              <a:rPr spc="-5" dirty="0"/>
              <a:t>для</a:t>
            </a:r>
            <a:r>
              <a:rPr spc="-40" dirty="0"/>
              <a:t> </a:t>
            </a:r>
            <a:r>
              <a:rPr spc="-5" dirty="0"/>
              <a:t>СХТП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6675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Ответы</a:t>
            </a:r>
            <a:r>
              <a:rPr spc="-10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spc="-5" dirty="0"/>
              <a:t>часто</a:t>
            </a:r>
            <a:r>
              <a:rPr dirty="0"/>
              <a:t> </a:t>
            </a:r>
            <a:r>
              <a:rPr spc="-10" dirty="0"/>
              <a:t>задаваемые</a:t>
            </a:r>
            <a:r>
              <a:rPr spc="-5" dirty="0"/>
              <a:t> вопросы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10411" y="883919"/>
            <a:ext cx="2533015" cy="1049020"/>
            <a:chOff x="1010411" y="883919"/>
            <a:chExt cx="2533015" cy="1049020"/>
          </a:xfrm>
        </p:grpSpPr>
        <p:sp>
          <p:nvSpPr>
            <p:cNvPr id="5" name="object 5"/>
            <p:cNvSpPr/>
            <p:nvPr/>
          </p:nvSpPr>
          <p:spPr>
            <a:xfrm>
              <a:off x="1016507" y="890015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19">
                  <a:moveTo>
                    <a:pt x="2347976" y="0"/>
                  </a:moveTo>
                  <a:lnTo>
                    <a:pt x="172719" y="0"/>
                  </a:lnTo>
                  <a:lnTo>
                    <a:pt x="126804" y="6170"/>
                  </a:lnTo>
                  <a:lnTo>
                    <a:pt x="85545" y="23584"/>
                  </a:lnTo>
                  <a:lnTo>
                    <a:pt x="50588" y="50593"/>
                  </a:lnTo>
                  <a:lnTo>
                    <a:pt x="23581" y="85550"/>
                  </a:lnTo>
                  <a:lnTo>
                    <a:pt x="6169" y="126808"/>
                  </a:lnTo>
                  <a:lnTo>
                    <a:pt x="0" y="172720"/>
                  </a:lnTo>
                  <a:lnTo>
                    <a:pt x="0" y="863600"/>
                  </a:lnTo>
                  <a:lnTo>
                    <a:pt x="6169" y="909511"/>
                  </a:lnTo>
                  <a:lnTo>
                    <a:pt x="23581" y="950769"/>
                  </a:lnTo>
                  <a:lnTo>
                    <a:pt x="50588" y="985726"/>
                  </a:lnTo>
                  <a:lnTo>
                    <a:pt x="85545" y="1012735"/>
                  </a:lnTo>
                  <a:lnTo>
                    <a:pt x="126804" y="1030149"/>
                  </a:lnTo>
                  <a:lnTo>
                    <a:pt x="172719" y="1036320"/>
                  </a:lnTo>
                  <a:lnTo>
                    <a:pt x="2347976" y="1036320"/>
                  </a:lnTo>
                  <a:lnTo>
                    <a:pt x="2393887" y="1030149"/>
                  </a:lnTo>
                  <a:lnTo>
                    <a:pt x="2435145" y="1012735"/>
                  </a:lnTo>
                  <a:lnTo>
                    <a:pt x="2470102" y="985726"/>
                  </a:lnTo>
                  <a:lnTo>
                    <a:pt x="2497111" y="950769"/>
                  </a:lnTo>
                  <a:lnTo>
                    <a:pt x="2514525" y="909511"/>
                  </a:lnTo>
                  <a:lnTo>
                    <a:pt x="2520695" y="863600"/>
                  </a:lnTo>
                  <a:lnTo>
                    <a:pt x="2520695" y="172720"/>
                  </a:lnTo>
                  <a:lnTo>
                    <a:pt x="2514525" y="126808"/>
                  </a:lnTo>
                  <a:lnTo>
                    <a:pt x="2497111" y="85550"/>
                  </a:lnTo>
                  <a:lnTo>
                    <a:pt x="2470102" y="50593"/>
                  </a:lnTo>
                  <a:lnTo>
                    <a:pt x="2435145" y="23584"/>
                  </a:lnTo>
                  <a:lnTo>
                    <a:pt x="2393887" y="6170"/>
                  </a:lnTo>
                  <a:lnTo>
                    <a:pt x="2347976" y="0"/>
                  </a:lnTo>
                  <a:close/>
                </a:path>
              </a:pathLst>
            </a:custGeom>
            <a:solidFill>
              <a:srgbClr val="D9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6507" y="890015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19">
                  <a:moveTo>
                    <a:pt x="0" y="172720"/>
                  </a:moveTo>
                  <a:lnTo>
                    <a:pt x="6169" y="126808"/>
                  </a:lnTo>
                  <a:lnTo>
                    <a:pt x="23581" y="85550"/>
                  </a:lnTo>
                  <a:lnTo>
                    <a:pt x="50588" y="50593"/>
                  </a:lnTo>
                  <a:lnTo>
                    <a:pt x="85545" y="23584"/>
                  </a:lnTo>
                  <a:lnTo>
                    <a:pt x="126804" y="6170"/>
                  </a:lnTo>
                  <a:lnTo>
                    <a:pt x="172719" y="0"/>
                  </a:lnTo>
                  <a:lnTo>
                    <a:pt x="2347976" y="0"/>
                  </a:lnTo>
                  <a:lnTo>
                    <a:pt x="2393887" y="6170"/>
                  </a:lnTo>
                  <a:lnTo>
                    <a:pt x="2435145" y="23584"/>
                  </a:lnTo>
                  <a:lnTo>
                    <a:pt x="2470102" y="50593"/>
                  </a:lnTo>
                  <a:lnTo>
                    <a:pt x="2497111" y="85550"/>
                  </a:lnTo>
                  <a:lnTo>
                    <a:pt x="2514525" y="126808"/>
                  </a:lnTo>
                  <a:lnTo>
                    <a:pt x="2520695" y="172720"/>
                  </a:lnTo>
                  <a:lnTo>
                    <a:pt x="2520695" y="863600"/>
                  </a:lnTo>
                  <a:lnTo>
                    <a:pt x="2514525" y="909511"/>
                  </a:lnTo>
                  <a:lnTo>
                    <a:pt x="2497111" y="950769"/>
                  </a:lnTo>
                  <a:lnTo>
                    <a:pt x="2470102" y="985726"/>
                  </a:lnTo>
                  <a:lnTo>
                    <a:pt x="2435145" y="1012735"/>
                  </a:lnTo>
                  <a:lnTo>
                    <a:pt x="2393887" y="1030149"/>
                  </a:lnTo>
                  <a:lnTo>
                    <a:pt x="2347976" y="1036320"/>
                  </a:lnTo>
                  <a:lnTo>
                    <a:pt x="172719" y="1036320"/>
                  </a:lnTo>
                  <a:lnTo>
                    <a:pt x="126804" y="1030149"/>
                  </a:lnTo>
                  <a:lnTo>
                    <a:pt x="85545" y="1012735"/>
                  </a:lnTo>
                  <a:lnTo>
                    <a:pt x="50588" y="985726"/>
                  </a:lnTo>
                  <a:lnTo>
                    <a:pt x="23581" y="950769"/>
                  </a:lnTo>
                  <a:lnTo>
                    <a:pt x="6169" y="909511"/>
                  </a:lnTo>
                  <a:lnTo>
                    <a:pt x="0" y="863600"/>
                  </a:lnTo>
                  <a:lnTo>
                    <a:pt x="0" y="172720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79372" y="1112875"/>
            <a:ext cx="2113280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Что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делать,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если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студент </a:t>
            </a:r>
            <a:r>
              <a:rPr sz="1400" spc="-36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плохо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учится?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362" y="999871"/>
            <a:ext cx="30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D56B00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22191" y="903732"/>
            <a:ext cx="8147684" cy="1049020"/>
            <a:chOff x="3822191" y="903732"/>
            <a:chExt cx="8147684" cy="1049020"/>
          </a:xfrm>
        </p:grpSpPr>
        <p:sp>
          <p:nvSpPr>
            <p:cNvPr id="10" name="object 10"/>
            <p:cNvSpPr/>
            <p:nvPr/>
          </p:nvSpPr>
          <p:spPr>
            <a:xfrm>
              <a:off x="3828287" y="909828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19">
                  <a:moveTo>
                    <a:pt x="7962392" y="0"/>
                  </a:moveTo>
                  <a:lnTo>
                    <a:pt x="172720" y="0"/>
                  </a:lnTo>
                  <a:lnTo>
                    <a:pt x="126808" y="6170"/>
                  </a:lnTo>
                  <a:lnTo>
                    <a:pt x="85550" y="23584"/>
                  </a:lnTo>
                  <a:lnTo>
                    <a:pt x="50593" y="50593"/>
                  </a:lnTo>
                  <a:lnTo>
                    <a:pt x="23584" y="85550"/>
                  </a:lnTo>
                  <a:lnTo>
                    <a:pt x="6170" y="126808"/>
                  </a:lnTo>
                  <a:lnTo>
                    <a:pt x="0" y="172720"/>
                  </a:lnTo>
                  <a:lnTo>
                    <a:pt x="0" y="863600"/>
                  </a:lnTo>
                  <a:lnTo>
                    <a:pt x="6170" y="909511"/>
                  </a:lnTo>
                  <a:lnTo>
                    <a:pt x="23584" y="950769"/>
                  </a:lnTo>
                  <a:lnTo>
                    <a:pt x="50593" y="985726"/>
                  </a:lnTo>
                  <a:lnTo>
                    <a:pt x="85550" y="1012735"/>
                  </a:lnTo>
                  <a:lnTo>
                    <a:pt x="126808" y="1030149"/>
                  </a:lnTo>
                  <a:lnTo>
                    <a:pt x="172720" y="1036320"/>
                  </a:lnTo>
                  <a:lnTo>
                    <a:pt x="7962392" y="1036320"/>
                  </a:lnTo>
                  <a:lnTo>
                    <a:pt x="8008303" y="1030149"/>
                  </a:lnTo>
                  <a:lnTo>
                    <a:pt x="8049561" y="1012735"/>
                  </a:lnTo>
                  <a:lnTo>
                    <a:pt x="8084518" y="985726"/>
                  </a:lnTo>
                  <a:lnTo>
                    <a:pt x="8111527" y="950769"/>
                  </a:lnTo>
                  <a:lnTo>
                    <a:pt x="8128941" y="909511"/>
                  </a:lnTo>
                  <a:lnTo>
                    <a:pt x="8135111" y="863600"/>
                  </a:lnTo>
                  <a:lnTo>
                    <a:pt x="8135111" y="172720"/>
                  </a:lnTo>
                  <a:lnTo>
                    <a:pt x="8128941" y="126808"/>
                  </a:lnTo>
                  <a:lnTo>
                    <a:pt x="8111527" y="85550"/>
                  </a:lnTo>
                  <a:lnTo>
                    <a:pt x="8084518" y="50593"/>
                  </a:lnTo>
                  <a:lnTo>
                    <a:pt x="8049561" y="23584"/>
                  </a:lnTo>
                  <a:lnTo>
                    <a:pt x="8008303" y="6170"/>
                  </a:lnTo>
                  <a:lnTo>
                    <a:pt x="7962392" y="0"/>
                  </a:lnTo>
                  <a:close/>
                </a:path>
              </a:pathLst>
            </a:custGeom>
            <a:solidFill>
              <a:srgbClr val="D9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28287" y="909828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19">
                  <a:moveTo>
                    <a:pt x="0" y="172720"/>
                  </a:moveTo>
                  <a:lnTo>
                    <a:pt x="6170" y="126808"/>
                  </a:lnTo>
                  <a:lnTo>
                    <a:pt x="23584" y="85550"/>
                  </a:lnTo>
                  <a:lnTo>
                    <a:pt x="50593" y="50593"/>
                  </a:lnTo>
                  <a:lnTo>
                    <a:pt x="85550" y="23584"/>
                  </a:lnTo>
                  <a:lnTo>
                    <a:pt x="126808" y="6170"/>
                  </a:lnTo>
                  <a:lnTo>
                    <a:pt x="172720" y="0"/>
                  </a:lnTo>
                  <a:lnTo>
                    <a:pt x="7962392" y="0"/>
                  </a:lnTo>
                  <a:lnTo>
                    <a:pt x="8008303" y="6170"/>
                  </a:lnTo>
                  <a:lnTo>
                    <a:pt x="8049561" y="23584"/>
                  </a:lnTo>
                  <a:lnTo>
                    <a:pt x="8084518" y="50593"/>
                  </a:lnTo>
                  <a:lnTo>
                    <a:pt x="8111527" y="85550"/>
                  </a:lnTo>
                  <a:lnTo>
                    <a:pt x="8128941" y="126808"/>
                  </a:lnTo>
                  <a:lnTo>
                    <a:pt x="8135111" y="172720"/>
                  </a:lnTo>
                  <a:lnTo>
                    <a:pt x="8135111" y="863600"/>
                  </a:lnTo>
                  <a:lnTo>
                    <a:pt x="8128941" y="909511"/>
                  </a:lnTo>
                  <a:lnTo>
                    <a:pt x="8111527" y="950769"/>
                  </a:lnTo>
                  <a:lnTo>
                    <a:pt x="8084518" y="985726"/>
                  </a:lnTo>
                  <a:lnTo>
                    <a:pt x="8049561" y="1012735"/>
                  </a:lnTo>
                  <a:lnTo>
                    <a:pt x="8008303" y="1030149"/>
                  </a:lnTo>
                  <a:lnTo>
                    <a:pt x="7962392" y="1036320"/>
                  </a:lnTo>
                  <a:lnTo>
                    <a:pt x="172720" y="1036320"/>
                  </a:lnTo>
                  <a:lnTo>
                    <a:pt x="126808" y="1030149"/>
                  </a:lnTo>
                  <a:lnTo>
                    <a:pt x="85550" y="1012735"/>
                  </a:lnTo>
                  <a:lnTo>
                    <a:pt x="50593" y="985726"/>
                  </a:lnTo>
                  <a:lnTo>
                    <a:pt x="23584" y="950769"/>
                  </a:lnTo>
                  <a:lnTo>
                    <a:pt x="6170" y="909511"/>
                  </a:lnTo>
                  <a:lnTo>
                    <a:pt x="0" y="863600"/>
                  </a:lnTo>
                  <a:lnTo>
                    <a:pt x="0" y="172720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91483" y="1006568"/>
            <a:ext cx="77616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Вы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094E22"/>
                </a:solidFill>
                <a:latin typeface="Microsoft Sans Serif"/>
                <a:cs typeface="Microsoft Sans Serif"/>
              </a:rPr>
              <a:t>можете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запрашивать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094E22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освоения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 обучающимся </a:t>
            </a:r>
            <a:r>
              <a:rPr sz="1400" spc="-36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400" spc="-2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программы.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случае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неисполнения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своих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обязанностей</a:t>
            </a:r>
            <a:r>
              <a:rPr sz="1400" spc="-2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обучающийся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обязан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возместить</a:t>
            </a:r>
            <a:r>
              <a:rPr sz="1400" spc="-25" dirty="0">
                <a:solidFill>
                  <a:srgbClr val="094E22"/>
                </a:solidFill>
                <a:latin typeface="Microsoft Sans Serif"/>
                <a:cs typeface="Microsoft Sans Serif"/>
              </a:rPr>
              <a:t> СХТП</a:t>
            </a:r>
            <a:r>
              <a:rPr sz="1400" spc="3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расходы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по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договору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10411" y="2141220"/>
            <a:ext cx="2533015" cy="1049020"/>
            <a:chOff x="1010411" y="2141220"/>
            <a:chExt cx="2533015" cy="1049020"/>
          </a:xfrm>
        </p:grpSpPr>
        <p:sp>
          <p:nvSpPr>
            <p:cNvPr id="14" name="object 14"/>
            <p:cNvSpPr/>
            <p:nvPr/>
          </p:nvSpPr>
          <p:spPr>
            <a:xfrm>
              <a:off x="1016507" y="2147316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19">
                  <a:moveTo>
                    <a:pt x="2347976" y="0"/>
                  </a:moveTo>
                  <a:lnTo>
                    <a:pt x="172719" y="0"/>
                  </a:lnTo>
                  <a:lnTo>
                    <a:pt x="126804" y="6170"/>
                  </a:lnTo>
                  <a:lnTo>
                    <a:pt x="85545" y="23584"/>
                  </a:lnTo>
                  <a:lnTo>
                    <a:pt x="50588" y="50593"/>
                  </a:lnTo>
                  <a:lnTo>
                    <a:pt x="23581" y="85550"/>
                  </a:lnTo>
                  <a:lnTo>
                    <a:pt x="6169" y="126808"/>
                  </a:lnTo>
                  <a:lnTo>
                    <a:pt x="0" y="172720"/>
                  </a:lnTo>
                  <a:lnTo>
                    <a:pt x="0" y="863600"/>
                  </a:lnTo>
                  <a:lnTo>
                    <a:pt x="6169" y="909511"/>
                  </a:lnTo>
                  <a:lnTo>
                    <a:pt x="23581" y="950769"/>
                  </a:lnTo>
                  <a:lnTo>
                    <a:pt x="50588" y="985726"/>
                  </a:lnTo>
                  <a:lnTo>
                    <a:pt x="85545" y="1012735"/>
                  </a:lnTo>
                  <a:lnTo>
                    <a:pt x="126804" y="1030149"/>
                  </a:lnTo>
                  <a:lnTo>
                    <a:pt x="172719" y="1036320"/>
                  </a:lnTo>
                  <a:lnTo>
                    <a:pt x="2347976" y="1036320"/>
                  </a:lnTo>
                  <a:lnTo>
                    <a:pt x="2393887" y="1030149"/>
                  </a:lnTo>
                  <a:lnTo>
                    <a:pt x="2435145" y="1012735"/>
                  </a:lnTo>
                  <a:lnTo>
                    <a:pt x="2470102" y="985726"/>
                  </a:lnTo>
                  <a:lnTo>
                    <a:pt x="2497111" y="950769"/>
                  </a:lnTo>
                  <a:lnTo>
                    <a:pt x="2514525" y="909511"/>
                  </a:lnTo>
                  <a:lnTo>
                    <a:pt x="2520695" y="863600"/>
                  </a:lnTo>
                  <a:lnTo>
                    <a:pt x="2520695" y="172720"/>
                  </a:lnTo>
                  <a:lnTo>
                    <a:pt x="2514525" y="126808"/>
                  </a:lnTo>
                  <a:lnTo>
                    <a:pt x="2497111" y="85550"/>
                  </a:lnTo>
                  <a:lnTo>
                    <a:pt x="2470102" y="50593"/>
                  </a:lnTo>
                  <a:lnTo>
                    <a:pt x="2435145" y="23584"/>
                  </a:lnTo>
                  <a:lnTo>
                    <a:pt x="2393887" y="6170"/>
                  </a:lnTo>
                  <a:lnTo>
                    <a:pt x="2347976" y="0"/>
                  </a:lnTo>
                  <a:close/>
                </a:path>
              </a:pathLst>
            </a:custGeom>
            <a:solidFill>
              <a:srgbClr val="FFE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6507" y="2147316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19">
                  <a:moveTo>
                    <a:pt x="0" y="172720"/>
                  </a:moveTo>
                  <a:lnTo>
                    <a:pt x="6169" y="126808"/>
                  </a:lnTo>
                  <a:lnTo>
                    <a:pt x="23581" y="85550"/>
                  </a:lnTo>
                  <a:lnTo>
                    <a:pt x="50588" y="50593"/>
                  </a:lnTo>
                  <a:lnTo>
                    <a:pt x="85545" y="23584"/>
                  </a:lnTo>
                  <a:lnTo>
                    <a:pt x="126804" y="6170"/>
                  </a:lnTo>
                  <a:lnTo>
                    <a:pt x="172719" y="0"/>
                  </a:lnTo>
                  <a:lnTo>
                    <a:pt x="2347976" y="0"/>
                  </a:lnTo>
                  <a:lnTo>
                    <a:pt x="2393887" y="6170"/>
                  </a:lnTo>
                  <a:lnTo>
                    <a:pt x="2435145" y="23584"/>
                  </a:lnTo>
                  <a:lnTo>
                    <a:pt x="2470102" y="50593"/>
                  </a:lnTo>
                  <a:lnTo>
                    <a:pt x="2497111" y="85550"/>
                  </a:lnTo>
                  <a:lnTo>
                    <a:pt x="2514525" y="126808"/>
                  </a:lnTo>
                  <a:lnTo>
                    <a:pt x="2520695" y="172720"/>
                  </a:lnTo>
                  <a:lnTo>
                    <a:pt x="2520695" y="863600"/>
                  </a:lnTo>
                  <a:lnTo>
                    <a:pt x="2514525" y="909511"/>
                  </a:lnTo>
                  <a:lnTo>
                    <a:pt x="2497111" y="950769"/>
                  </a:lnTo>
                  <a:lnTo>
                    <a:pt x="2470102" y="985726"/>
                  </a:lnTo>
                  <a:lnTo>
                    <a:pt x="2435145" y="1012735"/>
                  </a:lnTo>
                  <a:lnTo>
                    <a:pt x="2393887" y="1030149"/>
                  </a:lnTo>
                  <a:lnTo>
                    <a:pt x="2347976" y="1036320"/>
                  </a:lnTo>
                  <a:lnTo>
                    <a:pt x="172719" y="1036320"/>
                  </a:lnTo>
                  <a:lnTo>
                    <a:pt x="126804" y="1030149"/>
                  </a:lnTo>
                  <a:lnTo>
                    <a:pt x="85545" y="1012735"/>
                  </a:lnTo>
                  <a:lnTo>
                    <a:pt x="50588" y="985726"/>
                  </a:lnTo>
                  <a:lnTo>
                    <a:pt x="23581" y="950769"/>
                  </a:lnTo>
                  <a:lnTo>
                    <a:pt x="6169" y="909511"/>
                  </a:lnTo>
                  <a:lnTo>
                    <a:pt x="0" y="863600"/>
                  </a:lnTo>
                  <a:lnTo>
                    <a:pt x="0" y="172720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4962" y="2005076"/>
            <a:ext cx="2933065" cy="10261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07085" marR="30480" indent="-769620">
              <a:lnSpc>
                <a:spcPct val="94500"/>
              </a:lnSpc>
              <a:spcBef>
                <a:spcPts val="335"/>
              </a:spcBef>
              <a:tabLst>
                <a:tab pos="806450" algn="l"/>
              </a:tabLst>
            </a:pPr>
            <a:r>
              <a:rPr sz="5400" b="1" baseline="-30864" dirty="0">
                <a:solidFill>
                  <a:srgbClr val="D56B00"/>
                </a:solidFill>
                <a:latin typeface="Arial"/>
                <a:cs typeface="Arial"/>
              </a:rPr>
              <a:t>?	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Что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делать,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если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студент </a:t>
            </a:r>
            <a:r>
              <a:rPr sz="1400" spc="-36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передумал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учиться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по</a:t>
            </a:r>
            <a:endParaRPr sz="1400">
              <a:latin typeface="Microsoft Sans Serif"/>
              <a:cs typeface="Microsoft Sans Serif"/>
            </a:endParaRPr>
          </a:p>
          <a:p>
            <a:pPr marL="807085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данному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направлению?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22191" y="2161032"/>
            <a:ext cx="8147684" cy="1049020"/>
            <a:chOff x="3822191" y="2161032"/>
            <a:chExt cx="8147684" cy="1049020"/>
          </a:xfrm>
        </p:grpSpPr>
        <p:sp>
          <p:nvSpPr>
            <p:cNvPr id="18" name="object 18"/>
            <p:cNvSpPr/>
            <p:nvPr/>
          </p:nvSpPr>
          <p:spPr>
            <a:xfrm>
              <a:off x="3828287" y="2167128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19">
                  <a:moveTo>
                    <a:pt x="7962392" y="0"/>
                  </a:moveTo>
                  <a:lnTo>
                    <a:pt x="172720" y="0"/>
                  </a:lnTo>
                  <a:lnTo>
                    <a:pt x="126808" y="6170"/>
                  </a:lnTo>
                  <a:lnTo>
                    <a:pt x="85550" y="23584"/>
                  </a:lnTo>
                  <a:lnTo>
                    <a:pt x="50593" y="50593"/>
                  </a:lnTo>
                  <a:lnTo>
                    <a:pt x="23584" y="85550"/>
                  </a:lnTo>
                  <a:lnTo>
                    <a:pt x="6170" y="126808"/>
                  </a:lnTo>
                  <a:lnTo>
                    <a:pt x="0" y="172720"/>
                  </a:lnTo>
                  <a:lnTo>
                    <a:pt x="0" y="863600"/>
                  </a:lnTo>
                  <a:lnTo>
                    <a:pt x="6170" y="909511"/>
                  </a:lnTo>
                  <a:lnTo>
                    <a:pt x="23584" y="950769"/>
                  </a:lnTo>
                  <a:lnTo>
                    <a:pt x="50593" y="985726"/>
                  </a:lnTo>
                  <a:lnTo>
                    <a:pt x="85550" y="1012735"/>
                  </a:lnTo>
                  <a:lnTo>
                    <a:pt x="126808" y="1030149"/>
                  </a:lnTo>
                  <a:lnTo>
                    <a:pt x="172720" y="1036320"/>
                  </a:lnTo>
                  <a:lnTo>
                    <a:pt x="7962392" y="1036320"/>
                  </a:lnTo>
                  <a:lnTo>
                    <a:pt x="8008303" y="1030149"/>
                  </a:lnTo>
                  <a:lnTo>
                    <a:pt x="8049561" y="1012735"/>
                  </a:lnTo>
                  <a:lnTo>
                    <a:pt x="8084518" y="985726"/>
                  </a:lnTo>
                  <a:lnTo>
                    <a:pt x="8111527" y="950769"/>
                  </a:lnTo>
                  <a:lnTo>
                    <a:pt x="8128941" y="909511"/>
                  </a:lnTo>
                  <a:lnTo>
                    <a:pt x="8135111" y="863600"/>
                  </a:lnTo>
                  <a:lnTo>
                    <a:pt x="8135111" y="172720"/>
                  </a:lnTo>
                  <a:lnTo>
                    <a:pt x="8128941" y="126808"/>
                  </a:lnTo>
                  <a:lnTo>
                    <a:pt x="8111527" y="85550"/>
                  </a:lnTo>
                  <a:lnTo>
                    <a:pt x="8084518" y="50593"/>
                  </a:lnTo>
                  <a:lnTo>
                    <a:pt x="8049561" y="23584"/>
                  </a:lnTo>
                  <a:lnTo>
                    <a:pt x="8008303" y="6170"/>
                  </a:lnTo>
                  <a:lnTo>
                    <a:pt x="7962392" y="0"/>
                  </a:lnTo>
                  <a:close/>
                </a:path>
              </a:pathLst>
            </a:custGeom>
            <a:solidFill>
              <a:srgbClr val="FFE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8287" y="2167128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19">
                  <a:moveTo>
                    <a:pt x="0" y="172720"/>
                  </a:moveTo>
                  <a:lnTo>
                    <a:pt x="6170" y="126808"/>
                  </a:lnTo>
                  <a:lnTo>
                    <a:pt x="23584" y="85550"/>
                  </a:lnTo>
                  <a:lnTo>
                    <a:pt x="50593" y="50593"/>
                  </a:lnTo>
                  <a:lnTo>
                    <a:pt x="85550" y="23584"/>
                  </a:lnTo>
                  <a:lnTo>
                    <a:pt x="126808" y="6170"/>
                  </a:lnTo>
                  <a:lnTo>
                    <a:pt x="172720" y="0"/>
                  </a:lnTo>
                  <a:lnTo>
                    <a:pt x="7962392" y="0"/>
                  </a:lnTo>
                  <a:lnTo>
                    <a:pt x="8008303" y="6170"/>
                  </a:lnTo>
                  <a:lnTo>
                    <a:pt x="8049561" y="23584"/>
                  </a:lnTo>
                  <a:lnTo>
                    <a:pt x="8084518" y="50593"/>
                  </a:lnTo>
                  <a:lnTo>
                    <a:pt x="8111527" y="85550"/>
                  </a:lnTo>
                  <a:lnTo>
                    <a:pt x="8128941" y="126808"/>
                  </a:lnTo>
                  <a:lnTo>
                    <a:pt x="8135111" y="172720"/>
                  </a:lnTo>
                  <a:lnTo>
                    <a:pt x="8135111" y="863600"/>
                  </a:lnTo>
                  <a:lnTo>
                    <a:pt x="8128941" y="909511"/>
                  </a:lnTo>
                  <a:lnTo>
                    <a:pt x="8111527" y="950769"/>
                  </a:lnTo>
                  <a:lnTo>
                    <a:pt x="8084518" y="985726"/>
                  </a:lnTo>
                  <a:lnTo>
                    <a:pt x="8049561" y="1012735"/>
                  </a:lnTo>
                  <a:lnTo>
                    <a:pt x="8008303" y="1030149"/>
                  </a:lnTo>
                  <a:lnTo>
                    <a:pt x="7962392" y="1036320"/>
                  </a:lnTo>
                  <a:lnTo>
                    <a:pt x="172720" y="1036320"/>
                  </a:lnTo>
                  <a:lnTo>
                    <a:pt x="126808" y="1030149"/>
                  </a:lnTo>
                  <a:lnTo>
                    <a:pt x="85550" y="1012735"/>
                  </a:lnTo>
                  <a:lnTo>
                    <a:pt x="50593" y="985726"/>
                  </a:lnTo>
                  <a:lnTo>
                    <a:pt x="23584" y="950769"/>
                  </a:lnTo>
                  <a:lnTo>
                    <a:pt x="6170" y="909511"/>
                  </a:lnTo>
                  <a:lnTo>
                    <a:pt x="0" y="863600"/>
                  </a:lnTo>
                  <a:lnTo>
                    <a:pt x="0" y="172720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91483" y="2264249"/>
            <a:ext cx="762063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ученическом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договоре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 или</a:t>
            </a:r>
            <a:r>
              <a:rPr sz="1400" spc="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3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договоре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о</a:t>
            </a:r>
            <a:r>
              <a:rPr sz="1400" spc="2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целевом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обучении</a:t>
            </a:r>
            <a:r>
              <a:rPr sz="1400" spc="2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указывается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образовательная </a:t>
            </a:r>
            <a:r>
              <a:rPr sz="1400" spc="-36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программа,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по</a:t>
            </a:r>
            <a:r>
              <a:rPr sz="1400" spc="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которой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студент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обязан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обучиться.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случае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смены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заключить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дополнительное</a:t>
            </a:r>
            <a:r>
              <a:rPr sz="1400" spc="-3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соглашение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со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студентом.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10411" y="3387852"/>
            <a:ext cx="2533015" cy="1049020"/>
            <a:chOff x="1010411" y="3387852"/>
            <a:chExt cx="2533015" cy="1049020"/>
          </a:xfrm>
        </p:grpSpPr>
        <p:sp>
          <p:nvSpPr>
            <p:cNvPr id="22" name="object 22"/>
            <p:cNvSpPr/>
            <p:nvPr/>
          </p:nvSpPr>
          <p:spPr>
            <a:xfrm>
              <a:off x="1016507" y="3393948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20">
                  <a:moveTo>
                    <a:pt x="2347976" y="0"/>
                  </a:moveTo>
                  <a:lnTo>
                    <a:pt x="172719" y="0"/>
                  </a:lnTo>
                  <a:lnTo>
                    <a:pt x="126804" y="6170"/>
                  </a:lnTo>
                  <a:lnTo>
                    <a:pt x="85545" y="23584"/>
                  </a:lnTo>
                  <a:lnTo>
                    <a:pt x="50588" y="50593"/>
                  </a:lnTo>
                  <a:lnTo>
                    <a:pt x="23581" y="85550"/>
                  </a:lnTo>
                  <a:lnTo>
                    <a:pt x="6169" y="126808"/>
                  </a:lnTo>
                  <a:lnTo>
                    <a:pt x="0" y="172719"/>
                  </a:lnTo>
                  <a:lnTo>
                    <a:pt x="0" y="863600"/>
                  </a:lnTo>
                  <a:lnTo>
                    <a:pt x="6169" y="909511"/>
                  </a:lnTo>
                  <a:lnTo>
                    <a:pt x="23581" y="950769"/>
                  </a:lnTo>
                  <a:lnTo>
                    <a:pt x="50588" y="985726"/>
                  </a:lnTo>
                  <a:lnTo>
                    <a:pt x="85545" y="1012735"/>
                  </a:lnTo>
                  <a:lnTo>
                    <a:pt x="126804" y="1030149"/>
                  </a:lnTo>
                  <a:lnTo>
                    <a:pt x="172719" y="1036319"/>
                  </a:lnTo>
                  <a:lnTo>
                    <a:pt x="2347976" y="1036319"/>
                  </a:lnTo>
                  <a:lnTo>
                    <a:pt x="2393887" y="1030149"/>
                  </a:lnTo>
                  <a:lnTo>
                    <a:pt x="2435145" y="1012735"/>
                  </a:lnTo>
                  <a:lnTo>
                    <a:pt x="2470102" y="985726"/>
                  </a:lnTo>
                  <a:lnTo>
                    <a:pt x="2497111" y="950769"/>
                  </a:lnTo>
                  <a:lnTo>
                    <a:pt x="2514525" y="909511"/>
                  </a:lnTo>
                  <a:lnTo>
                    <a:pt x="2520695" y="863600"/>
                  </a:lnTo>
                  <a:lnTo>
                    <a:pt x="2520695" y="172719"/>
                  </a:lnTo>
                  <a:lnTo>
                    <a:pt x="2514525" y="126808"/>
                  </a:lnTo>
                  <a:lnTo>
                    <a:pt x="2497111" y="85550"/>
                  </a:lnTo>
                  <a:lnTo>
                    <a:pt x="2470102" y="50593"/>
                  </a:lnTo>
                  <a:lnTo>
                    <a:pt x="2435145" y="23584"/>
                  </a:lnTo>
                  <a:lnTo>
                    <a:pt x="2393887" y="6170"/>
                  </a:lnTo>
                  <a:lnTo>
                    <a:pt x="2347976" y="0"/>
                  </a:lnTo>
                  <a:close/>
                </a:path>
              </a:pathLst>
            </a:custGeom>
            <a:solidFill>
              <a:srgbClr val="D9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6507" y="3393948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20">
                  <a:moveTo>
                    <a:pt x="0" y="172719"/>
                  </a:moveTo>
                  <a:lnTo>
                    <a:pt x="6169" y="126808"/>
                  </a:lnTo>
                  <a:lnTo>
                    <a:pt x="23581" y="85550"/>
                  </a:lnTo>
                  <a:lnTo>
                    <a:pt x="50588" y="50593"/>
                  </a:lnTo>
                  <a:lnTo>
                    <a:pt x="85545" y="23584"/>
                  </a:lnTo>
                  <a:lnTo>
                    <a:pt x="126804" y="6170"/>
                  </a:lnTo>
                  <a:lnTo>
                    <a:pt x="172719" y="0"/>
                  </a:lnTo>
                  <a:lnTo>
                    <a:pt x="2347976" y="0"/>
                  </a:lnTo>
                  <a:lnTo>
                    <a:pt x="2393887" y="6170"/>
                  </a:lnTo>
                  <a:lnTo>
                    <a:pt x="2435145" y="23584"/>
                  </a:lnTo>
                  <a:lnTo>
                    <a:pt x="2470102" y="50593"/>
                  </a:lnTo>
                  <a:lnTo>
                    <a:pt x="2497111" y="85550"/>
                  </a:lnTo>
                  <a:lnTo>
                    <a:pt x="2514525" y="126808"/>
                  </a:lnTo>
                  <a:lnTo>
                    <a:pt x="2520695" y="172719"/>
                  </a:lnTo>
                  <a:lnTo>
                    <a:pt x="2520695" y="863600"/>
                  </a:lnTo>
                  <a:lnTo>
                    <a:pt x="2514525" y="909511"/>
                  </a:lnTo>
                  <a:lnTo>
                    <a:pt x="2497111" y="950769"/>
                  </a:lnTo>
                  <a:lnTo>
                    <a:pt x="2470102" y="985726"/>
                  </a:lnTo>
                  <a:lnTo>
                    <a:pt x="2435145" y="1012735"/>
                  </a:lnTo>
                  <a:lnTo>
                    <a:pt x="2393887" y="1030149"/>
                  </a:lnTo>
                  <a:lnTo>
                    <a:pt x="2347976" y="1036319"/>
                  </a:lnTo>
                  <a:lnTo>
                    <a:pt x="172719" y="1036319"/>
                  </a:lnTo>
                  <a:lnTo>
                    <a:pt x="126804" y="1030149"/>
                  </a:lnTo>
                  <a:lnTo>
                    <a:pt x="85545" y="1012735"/>
                  </a:lnTo>
                  <a:lnTo>
                    <a:pt x="50588" y="985726"/>
                  </a:lnTo>
                  <a:lnTo>
                    <a:pt x="23581" y="950769"/>
                  </a:lnTo>
                  <a:lnTo>
                    <a:pt x="6169" y="909511"/>
                  </a:lnTo>
                  <a:lnTo>
                    <a:pt x="0" y="863600"/>
                  </a:lnTo>
                  <a:lnTo>
                    <a:pt x="0" y="172719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79372" y="3617823"/>
            <a:ext cx="2171065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Входит 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ли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компенсацию </a:t>
            </a:r>
            <a:r>
              <a:rPr sz="1400" spc="-36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94E22"/>
                </a:solidFill>
                <a:latin typeface="Microsoft Sans Serif"/>
                <a:cs typeface="Microsoft Sans Serif"/>
              </a:rPr>
              <a:t>затрат</a:t>
            </a:r>
            <a:r>
              <a:rPr sz="1400" spc="-3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оплата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налогов?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362" y="3504692"/>
            <a:ext cx="304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D56B00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22191" y="3407664"/>
            <a:ext cx="8147684" cy="1049020"/>
            <a:chOff x="3822191" y="3407664"/>
            <a:chExt cx="8147684" cy="1049020"/>
          </a:xfrm>
        </p:grpSpPr>
        <p:sp>
          <p:nvSpPr>
            <p:cNvPr id="27" name="object 27"/>
            <p:cNvSpPr/>
            <p:nvPr/>
          </p:nvSpPr>
          <p:spPr>
            <a:xfrm>
              <a:off x="3828287" y="3413760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20">
                  <a:moveTo>
                    <a:pt x="7962392" y="0"/>
                  </a:moveTo>
                  <a:lnTo>
                    <a:pt x="172720" y="0"/>
                  </a:lnTo>
                  <a:lnTo>
                    <a:pt x="126808" y="6170"/>
                  </a:lnTo>
                  <a:lnTo>
                    <a:pt x="85550" y="23584"/>
                  </a:lnTo>
                  <a:lnTo>
                    <a:pt x="50593" y="50593"/>
                  </a:lnTo>
                  <a:lnTo>
                    <a:pt x="23584" y="85550"/>
                  </a:lnTo>
                  <a:lnTo>
                    <a:pt x="6170" y="126808"/>
                  </a:lnTo>
                  <a:lnTo>
                    <a:pt x="0" y="172719"/>
                  </a:lnTo>
                  <a:lnTo>
                    <a:pt x="0" y="863600"/>
                  </a:lnTo>
                  <a:lnTo>
                    <a:pt x="6170" y="909511"/>
                  </a:lnTo>
                  <a:lnTo>
                    <a:pt x="23584" y="950769"/>
                  </a:lnTo>
                  <a:lnTo>
                    <a:pt x="50593" y="985726"/>
                  </a:lnTo>
                  <a:lnTo>
                    <a:pt x="85550" y="1012735"/>
                  </a:lnTo>
                  <a:lnTo>
                    <a:pt x="126808" y="1030149"/>
                  </a:lnTo>
                  <a:lnTo>
                    <a:pt x="172720" y="1036319"/>
                  </a:lnTo>
                  <a:lnTo>
                    <a:pt x="7962392" y="1036319"/>
                  </a:lnTo>
                  <a:lnTo>
                    <a:pt x="8008303" y="1030149"/>
                  </a:lnTo>
                  <a:lnTo>
                    <a:pt x="8049561" y="1012735"/>
                  </a:lnTo>
                  <a:lnTo>
                    <a:pt x="8084518" y="985726"/>
                  </a:lnTo>
                  <a:lnTo>
                    <a:pt x="8111527" y="950769"/>
                  </a:lnTo>
                  <a:lnTo>
                    <a:pt x="8128941" y="909511"/>
                  </a:lnTo>
                  <a:lnTo>
                    <a:pt x="8135111" y="863600"/>
                  </a:lnTo>
                  <a:lnTo>
                    <a:pt x="8135111" y="172719"/>
                  </a:lnTo>
                  <a:lnTo>
                    <a:pt x="8128941" y="126808"/>
                  </a:lnTo>
                  <a:lnTo>
                    <a:pt x="8111527" y="85550"/>
                  </a:lnTo>
                  <a:lnTo>
                    <a:pt x="8084518" y="50593"/>
                  </a:lnTo>
                  <a:lnTo>
                    <a:pt x="8049561" y="23584"/>
                  </a:lnTo>
                  <a:lnTo>
                    <a:pt x="8008303" y="6170"/>
                  </a:lnTo>
                  <a:lnTo>
                    <a:pt x="7962392" y="0"/>
                  </a:lnTo>
                  <a:close/>
                </a:path>
              </a:pathLst>
            </a:custGeom>
            <a:solidFill>
              <a:srgbClr val="D9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28287" y="3413760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20">
                  <a:moveTo>
                    <a:pt x="0" y="172719"/>
                  </a:moveTo>
                  <a:lnTo>
                    <a:pt x="6170" y="126808"/>
                  </a:lnTo>
                  <a:lnTo>
                    <a:pt x="23584" y="85550"/>
                  </a:lnTo>
                  <a:lnTo>
                    <a:pt x="50593" y="50593"/>
                  </a:lnTo>
                  <a:lnTo>
                    <a:pt x="85550" y="23584"/>
                  </a:lnTo>
                  <a:lnTo>
                    <a:pt x="126808" y="6170"/>
                  </a:lnTo>
                  <a:lnTo>
                    <a:pt x="172720" y="0"/>
                  </a:lnTo>
                  <a:lnTo>
                    <a:pt x="7962392" y="0"/>
                  </a:lnTo>
                  <a:lnTo>
                    <a:pt x="8008303" y="6170"/>
                  </a:lnTo>
                  <a:lnTo>
                    <a:pt x="8049561" y="23584"/>
                  </a:lnTo>
                  <a:lnTo>
                    <a:pt x="8084518" y="50593"/>
                  </a:lnTo>
                  <a:lnTo>
                    <a:pt x="8111527" y="85550"/>
                  </a:lnTo>
                  <a:lnTo>
                    <a:pt x="8128941" y="126808"/>
                  </a:lnTo>
                  <a:lnTo>
                    <a:pt x="8135111" y="172719"/>
                  </a:lnTo>
                  <a:lnTo>
                    <a:pt x="8135111" y="863600"/>
                  </a:lnTo>
                  <a:lnTo>
                    <a:pt x="8128941" y="909511"/>
                  </a:lnTo>
                  <a:lnTo>
                    <a:pt x="8111527" y="950769"/>
                  </a:lnTo>
                  <a:lnTo>
                    <a:pt x="8084518" y="985726"/>
                  </a:lnTo>
                  <a:lnTo>
                    <a:pt x="8049561" y="1012735"/>
                  </a:lnTo>
                  <a:lnTo>
                    <a:pt x="8008303" y="1030149"/>
                  </a:lnTo>
                  <a:lnTo>
                    <a:pt x="7962392" y="1036319"/>
                  </a:lnTo>
                  <a:lnTo>
                    <a:pt x="172720" y="1036319"/>
                  </a:lnTo>
                  <a:lnTo>
                    <a:pt x="126808" y="1030149"/>
                  </a:lnTo>
                  <a:lnTo>
                    <a:pt x="85550" y="1012735"/>
                  </a:lnTo>
                  <a:lnTo>
                    <a:pt x="50593" y="985726"/>
                  </a:lnTo>
                  <a:lnTo>
                    <a:pt x="23584" y="950769"/>
                  </a:lnTo>
                  <a:lnTo>
                    <a:pt x="6170" y="909511"/>
                  </a:lnTo>
                  <a:lnTo>
                    <a:pt x="0" y="863600"/>
                  </a:lnTo>
                  <a:lnTo>
                    <a:pt x="0" y="172719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91483" y="3638143"/>
            <a:ext cx="7764780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Оплата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5" dirty="0">
                <a:solidFill>
                  <a:srgbClr val="094E22"/>
                </a:solidFill>
                <a:latin typeface="Microsoft Sans Serif"/>
                <a:cs typeface="Microsoft Sans Serif"/>
              </a:rPr>
              <a:t>НДФЛ</a:t>
            </a:r>
            <a:r>
              <a:rPr sz="1400" spc="2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включается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фонд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оплаты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труда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и</a:t>
            </a:r>
            <a:r>
              <a:rPr sz="1400" spc="2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094E22"/>
                </a:solidFill>
                <a:latin typeface="Microsoft Sans Serif"/>
                <a:cs typeface="Microsoft Sans Serif"/>
              </a:rPr>
              <a:t>может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быть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компенсирована.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Компенсация </a:t>
            </a:r>
            <a:r>
              <a:rPr sz="1400" spc="-35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страховых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взносов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настоящий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момент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не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предусмотрена.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10411" y="4623815"/>
            <a:ext cx="2533015" cy="1049020"/>
            <a:chOff x="1010411" y="4623815"/>
            <a:chExt cx="2533015" cy="1049020"/>
          </a:xfrm>
        </p:grpSpPr>
        <p:sp>
          <p:nvSpPr>
            <p:cNvPr id="31" name="object 31"/>
            <p:cNvSpPr/>
            <p:nvPr/>
          </p:nvSpPr>
          <p:spPr>
            <a:xfrm>
              <a:off x="1016507" y="4629911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20">
                  <a:moveTo>
                    <a:pt x="2347976" y="0"/>
                  </a:moveTo>
                  <a:lnTo>
                    <a:pt x="172719" y="0"/>
                  </a:lnTo>
                  <a:lnTo>
                    <a:pt x="126804" y="6170"/>
                  </a:lnTo>
                  <a:lnTo>
                    <a:pt x="85545" y="23584"/>
                  </a:lnTo>
                  <a:lnTo>
                    <a:pt x="50588" y="50593"/>
                  </a:lnTo>
                  <a:lnTo>
                    <a:pt x="23581" y="85550"/>
                  </a:lnTo>
                  <a:lnTo>
                    <a:pt x="6169" y="126808"/>
                  </a:lnTo>
                  <a:lnTo>
                    <a:pt x="0" y="172719"/>
                  </a:lnTo>
                  <a:lnTo>
                    <a:pt x="0" y="863600"/>
                  </a:lnTo>
                  <a:lnTo>
                    <a:pt x="6169" y="909515"/>
                  </a:lnTo>
                  <a:lnTo>
                    <a:pt x="23581" y="950774"/>
                  </a:lnTo>
                  <a:lnTo>
                    <a:pt x="50588" y="985731"/>
                  </a:lnTo>
                  <a:lnTo>
                    <a:pt x="85545" y="1012738"/>
                  </a:lnTo>
                  <a:lnTo>
                    <a:pt x="126804" y="1030150"/>
                  </a:lnTo>
                  <a:lnTo>
                    <a:pt x="172719" y="1036319"/>
                  </a:lnTo>
                  <a:lnTo>
                    <a:pt x="2347976" y="1036319"/>
                  </a:lnTo>
                  <a:lnTo>
                    <a:pt x="2393887" y="1030150"/>
                  </a:lnTo>
                  <a:lnTo>
                    <a:pt x="2435145" y="1012738"/>
                  </a:lnTo>
                  <a:lnTo>
                    <a:pt x="2470102" y="985731"/>
                  </a:lnTo>
                  <a:lnTo>
                    <a:pt x="2497111" y="950774"/>
                  </a:lnTo>
                  <a:lnTo>
                    <a:pt x="2514525" y="909515"/>
                  </a:lnTo>
                  <a:lnTo>
                    <a:pt x="2520695" y="863600"/>
                  </a:lnTo>
                  <a:lnTo>
                    <a:pt x="2520695" y="172719"/>
                  </a:lnTo>
                  <a:lnTo>
                    <a:pt x="2514525" y="126808"/>
                  </a:lnTo>
                  <a:lnTo>
                    <a:pt x="2497111" y="85550"/>
                  </a:lnTo>
                  <a:lnTo>
                    <a:pt x="2470102" y="50593"/>
                  </a:lnTo>
                  <a:lnTo>
                    <a:pt x="2435145" y="23584"/>
                  </a:lnTo>
                  <a:lnTo>
                    <a:pt x="2393887" y="6170"/>
                  </a:lnTo>
                  <a:lnTo>
                    <a:pt x="2347976" y="0"/>
                  </a:lnTo>
                  <a:close/>
                </a:path>
              </a:pathLst>
            </a:custGeom>
            <a:solidFill>
              <a:srgbClr val="FFE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16507" y="4629911"/>
              <a:ext cx="2520950" cy="1036319"/>
            </a:xfrm>
            <a:custGeom>
              <a:avLst/>
              <a:gdLst/>
              <a:ahLst/>
              <a:cxnLst/>
              <a:rect l="l" t="t" r="r" b="b"/>
              <a:pathLst>
                <a:path w="2520950" h="1036320">
                  <a:moveTo>
                    <a:pt x="0" y="172719"/>
                  </a:moveTo>
                  <a:lnTo>
                    <a:pt x="6169" y="126808"/>
                  </a:lnTo>
                  <a:lnTo>
                    <a:pt x="23581" y="85550"/>
                  </a:lnTo>
                  <a:lnTo>
                    <a:pt x="50588" y="50593"/>
                  </a:lnTo>
                  <a:lnTo>
                    <a:pt x="85545" y="23584"/>
                  </a:lnTo>
                  <a:lnTo>
                    <a:pt x="126804" y="6170"/>
                  </a:lnTo>
                  <a:lnTo>
                    <a:pt x="172719" y="0"/>
                  </a:lnTo>
                  <a:lnTo>
                    <a:pt x="2347976" y="0"/>
                  </a:lnTo>
                  <a:lnTo>
                    <a:pt x="2393887" y="6170"/>
                  </a:lnTo>
                  <a:lnTo>
                    <a:pt x="2435145" y="23584"/>
                  </a:lnTo>
                  <a:lnTo>
                    <a:pt x="2470102" y="50593"/>
                  </a:lnTo>
                  <a:lnTo>
                    <a:pt x="2497111" y="85550"/>
                  </a:lnTo>
                  <a:lnTo>
                    <a:pt x="2514525" y="126808"/>
                  </a:lnTo>
                  <a:lnTo>
                    <a:pt x="2520695" y="172719"/>
                  </a:lnTo>
                  <a:lnTo>
                    <a:pt x="2520695" y="863600"/>
                  </a:lnTo>
                  <a:lnTo>
                    <a:pt x="2514525" y="909515"/>
                  </a:lnTo>
                  <a:lnTo>
                    <a:pt x="2497111" y="950774"/>
                  </a:lnTo>
                  <a:lnTo>
                    <a:pt x="2470102" y="985731"/>
                  </a:lnTo>
                  <a:lnTo>
                    <a:pt x="2435145" y="1012738"/>
                  </a:lnTo>
                  <a:lnTo>
                    <a:pt x="2393887" y="1030150"/>
                  </a:lnTo>
                  <a:lnTo>
                    <a:pt x="2347976" y="1036319"/>
                  </a:lnTo>
                  <a:lnTo>
                    <a:pt x="172719" y="1036319"/>
                  </a:lnTo>
                  <a:lnTo>
                    <a:pt x="126804" y="1030150"/>
                  </a:lnTo>
                  <a:lnTo>
                    <a:pt x="85545" y="1012738"/>
                  </a:lnTo>
                  <a:lnTo>
                    <a:pt x="50588" y="985731"/>
                  </a:lnTo>
                  <a:lnTo>
                    <a:pt x="23581" y="950774"/>
                  </a:lnTo>
                  <a:lnTo>
                    <a:pt x="6169" y="909515"/>
                  </a:lnTo>
                  <a:lnTo>
                    <a:pt x="0" y="863600"/>
                  </a:lnTo>
                  <a:lnTo>
                    <a:pt x="0" y="172719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84962" y="4489195"/>
            <a:ext cx="2856230" cy="10261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07085" marR="30480" indent="-769620">
              <a:lnSpc>
                <a:spcPct val="94500"/>
              </a:lnSpc>
              <a:spcBef>
                <a:spcPts val="335"/>
              </a:spcBef>
              <a:tabLst>
                <a:tab pos="806450" algn="l"/>
              </a:tabLst>
            </a:pPr>
            <a:r>
              <a:rPr sz="5400" b="1" baseline="-30864" dirty="0">
                <a:solidFill>
                  <a:srgbClr val="D56B00"/>
                </a:solidFill>
                <a:latin typeface="Arial"/>
                <a:cs typeface="Arial"/>
              </a:rPr>
              <a:t>?	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Можно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ли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предложить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практиканту</a:t>
            </a:r>
            <a:r>
              <a:rPr sz="1400" spc="-5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постоянное</a:t>
            </a:r>
            <a:endParaRPr sz="1400">
              <a:latin typeface="Microsoft Sans Serif"/>
              <a:cs typeface="Microsoft Sans Serif"/>
            </a:endParaRPr>
          </a:p>
          <a:p>
            <a:pPr marL="807085">
              <a:lnSpc>
                <a:spcPct val="100000"/>
              </a:lnSpc>
              <a:spcBef>
                <a:spcPts val="315"/>
              </a:spcBef>
            </a:pP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рабочее</a:t>
            </a:r>
            <a:r>
              <a:rPr sz="1400" spc="-5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место?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22191" y="4645152"/>
            <a:ext cx="8147684" cy="1049020"/>
            <a:chOff x="3822191" y="4645152"/>
            <a:chExt cx="8147684" cy="1049020"/>
          </a:xfrm>
        </p:grpSpPr>
        <p:sp>
          <p:nvSpPr>
            <p:cNvPr id="35" name="object 35"/>
            <p:cNvSpPr/>
            <p:nvPr/>
          </p:nvSpPr>
          <p:spPr>
            <a:xfrm>
              <a:off x="3828287" y="4651248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20">
                  <a:moveTo>
                    <a:pt x="7962392" y="0"/>
                  </a:moveTo>
                  <a:lnTo>
                    <a:pt x="172720" y="0"/>
                  </a:lnTo>
                  <a:lnTo>
                    <a:pt x="126808" y="6170"/>
                  </a:lnTo>
                  <a:lnTo>
                    <a:pt x="85550" y="23584"/>
                  </a:lnTo>
                  <a:lnTo>
                    <a:pt x="50593" y="50593"/>
                  </a:lnTo>
                  <a:lnTo>
                    <a:pt x="23584" y="85550"/>
                  </a:lnTo>
                  <a:lnTo>
                    <a:pt x="6170" y="126808"/>
                  </a:lnTo>
                  <a:lnTo>
                    <a:pt x="0" y="172719"/>
                  </a:lnTo>
                  <a:lnTo>
                    <a:pt x="0" y="863599"/>
                  </a:lnTo>
                  <a:lnTo>
                    <a:pt x="6170" y="909515"/>
                  </a:lnTo>
                  <a:lnTo>
                    <a:pt x="23584" y="950774"/>
                  </a:lnTo>
                  <a:lnTo>
                    <a:pt x="50593" y="985731"/>
                  </a:lnTo>
                  <a:lnTo>
                    <a:pt x="85550" y="1012738"/>
                  </a:lnTo>
                  <a:lnTo>
                    <a:pt x="126808" y="1030150"/>
                  </a:lnTo>
                  <a:lnTo>
                    <a:pt x="172720" y="1036319"/>
                  </a:lnTo>
                  <a:lnTo>
                    <a:pt x="7962392" y="1036319"/>
                  </a:lnTo>
                  <a:lnTo>
                    <a:pt x="8008303" y="1030150"/>
                  </a:lnTo>
                  <a:lnTo>
                    <a:pt x="8049561" y="1012738"/>
                  </a:lnTo>
                  <a:lnTo>
                    <a:pt x="8084518" y="985731"/>
                  </a:lnTo>
                  <a:lnTo>
                    <a:pt x="8111527" y="950774"/>
                  </a:lnTo>
                  <a:lnTo>
                    <a:pt x="8128941" y="909515"/>
                  </a:lnTo>
                  <a:lnTo>
                    <a:pt x="8135111" y="863599"/>
                  </a:lnTo>
                  <a:lnTo>
                    <a:pt x="8135111" y="172719"/>
                  </a:lnTo>
                  <a:lnTo>
                    <a:pt x="8128941" y="126808"/>
                  </a:lnTo>
                  <a:lnTo>
                    <a:pt x="8111527" y="85550"/>
                  </a:lnTo>
                  <a:lnTo>
                    <a:pt x="8084518" y="50593"/>
                  </a:lnTo>
                  <a:lnTo>
                    <a:pt x="8049561" y="23584"/>
                  </a:lnTo>
                  <a:lnTo>
                    <a:pt x="8008303" y="6170"/>
                  </a:lnTo>
                  <a:lnTo>
                    <a:pt x="7962392" y="0"/>
                  </a:lnTo>
                  <a:close/>
                </a:path>
              </a:pathLst>
            </a:custGeom>
            <a:solidFill>
              <a:srgbClr val="FFE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28287" y="4651248"/>
              <a:ext cx="8135620" cy="1036319"/>
            </a:xfrm>
            <a:custGeom>
              <a:avLst/>
              <a:gdLst/>
              <a:ahLst/>
              <a:cxnLst/>
              <a:rect l="l" t="t" r="r" b="b"/>
              <a:pathLst>
                <a:path w="8135620" h="1036320">
                  <a:moveTo>
                    <a:pt x="0" y="172719"/>
                  </a:moveTo>
                  <a:lnTo>
                    <a:pt x="6170" y="126808"/>
                  </a:lnTo>
                  <a:lnTo>
                    <a:pt x="23584" y="85550"/>
                  </a:lnTo>
                  <a:lnTo>
                    <a:pt x="50593" y="50593"/>
                  </a:lnTo>
                  <a:lnTo>
                    <a:pt x="85550" y="23584"/>
                  </a:lnTo>
                  <a:lnTo>
                    <a:pt x="126808" y="6170"/>
                  </a:lnTo>
                  <a:lnTo>
                    <a:pt x="172720" y="0"/>
                  </a:lnTo>
                  <a:lnTo>
                    <a:pt x="7962392" y="0"/>
                  </a:lnTo>
                  <a:lnTo>
                    <a:pt x="8008303" y="6170"/>
                  </a:lnTo>
                  <a:lnTo>
                    <a:pt x="8049561" y="23584"/>
                  </a:lnTo>
                  <a:lnTo>
                    <a:pt x="8084518" y="50593"/>
                  </a:lnTo>
                  <a:lnTo>
                    <a:pt x="8111527" y="85550"/>
                  </a:lnTo>
                  <a:lnTo>
                    <a:pt x="8128941" y="126808"/>
                  </a:lnTo>
                  <a:lnTo>
                    <a:pt x="8135111" y="172719"/>
                  </a:lnTo>
                  <a:lnTo>
                    <a:pt x="8135111" y="863599"/>
                  </a:lnTo>
                  <a:lnTo>
                    <a:pt x="8128941" y="909515"/>
                  </a:lnTo>
                  <a:lnTo>
                    <a:pt x="8111527" y="950774"/>
                  </a:lnTo>
                  <a:lnTo>
                    <a:pt x="8084518" y="985731"/>
                  </a:lnTo>
                  <a:lnTo>
                    <a:pt x="8049561" y="1012738"/>
                  </a:lnTo>
                  <a:lnTo>
                    <a:pt x="8008303" y="1030150"/>
                  </a:lnTo>
                  <a:lnTo>
                    <a:pt x="7962392" y="1036319"/>
                  </a:lnTo>
                  <a:lnTo>
                    <a:pt x="172720" y="1036319"/>
                  </a:lnTo>
                  <a:lnTo>
                    <a:pt x="126808" y="1030150"/>
                  </a:lnTo>
                  <a:lnTo>
                    <a:pt x="85550" y="1012738"/>
                  </a:lnTo>
                  <a:lnTo>
                    <a:pt x="50593" y="985731"/>
                  </a:lnTo>
                  <a:lnTo>
                    <a:pt x="23584" y="950774"/>
                  </a:lnTo>
                  <a:lnTo>
                    <a:pt x="6170" y="909515"/>
                  </a:lnTo>
                  <a:lnTo>
                    <a:pt x="0" y="863599"/>
                  </a:lnTo>
                  <a:lnTo>
                    <a:pt x="0" y="172719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991483" y="4875123"/>
            <a:ext cx="6829425" cy="53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95"/>
              </a:spcBef>
            </a:pP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Компенсация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расходов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 только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период</a:t>
            </a:r>
            <a:r>
              <a:rPr sz="1400" spc="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прохождения</a:t>
            </a:r>
            <a:r>
              <a:rPr sz="1400" spc="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практики.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дальнейшем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оплата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труда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94E22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проживания</a:t>
            </a:r>
            <a:r>
              <a:rPr sz="1400" spc="1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осуществляется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094E22"/>
                </a:solidFill>
                <a:latin typeface="Microsoft Sans Serif"/>
                <a:cs typeface="Microsoft Sans Serif"/>
              </a:rPr>
              <a:t>за</a:t>
            </a:r>
            <a:r>
              <a:rPr sz="1400" spc="-5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94E22"/>
                </a:solidFill>
                <a:latin typeface="Microsoft Sans Serif"/>
                <a:cs typeface="Microsoft Sans Serif"/>
              </a:rPr>
              <a:t>счет</a:t>
            </a:r>
            <a:r>
              <a:rPr sz="1400" spc="-10" dirty="0">
                <a:solidFill>
                  <a:srgbClr val="094E22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94E22"/>
                </a:solidFill>
                <a:latin typeface="Microsoft Sans Serif"/>
                <a:cs typeface="Microsoft Sans Serif"/>
              </a:rPr>
              <a:t>работодателя.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795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Где</a:t>
            </a:r>
            <a:r>
              <a:rPr spc="-10" dirty="0"/>
              <a:t> </a:t>
            </a:r>
            <a:r>
              <a:rPr spc="-5" dirty="0"/>
              <a:t>можно</a:t>
            </a:r>
            <a:r>
              <a:rPr spc="-15" dirty="0"/>
              <a:t> </a:t>
            </a:r>
            <a:r>
              <a:rPr spc="-5" dirty="0"/>
              <a:t>получить</a:t>
            </a:r>
            <a:r>
              <a:rPr dirty="0"/>
              <a:t> </a:t>
            </a:r>
            <a:r>
              <a:rPr spc="-5" dirty="0"/>
              <a:t>помощь </a:t>
            </a:r>
            <a:r>
              <a:rPr dirty="0"/>
              <a:t>и</a:t>
            </a:r>
            <a:r>
              <a:rPr spc="-15" dirty="0"/>
              <a:t> </a:t>
            </a:r>
            <a:r>
              <a:rPr spc="-5" dirty="0"/>
              <a:t>информацию?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40378" y="1682495"/>
            <a:ext cx="8161021" cy="623570"/>
            <a:chOff x="3040379" y="1682495"/>
            <a:chExt cx="2749550" cy="6235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8573" y="1712931"/>
              <a:ext cx="2641107" cy="592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0379" y="1682495"/>
              <a:ext cx="2372868" cy="4800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11067" y="1720595"/>
            <a:ext cx="7921750" cy="246221"/>
          </a:xfrm>
          <a:prstGeom prst="rect">
            <a:avLst/>
          </a:prstGeom>
          <a:solidFill>
            <a:srgbClr val="D9FAE4"/>
          </a:solidFill>
        </p:spPr>
        <p:txBody>
          <a:bodyPr vert="horz" wrap="square" lIns="0" tIns="304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40"/>
              </a:spcBef>
            </a:pPr>
            <a:r>
              <a:rPr lang="ru-RU" sz="1400" spc="-5" dirty="0" smtClean="0">
                <a:solidFill>
                  <a:srgbClr val="094E21"/>
                </a:solidFill>
                <a:latin typeface="Calibri"/>
                <a:cs typeface="Calibri"/>
              </a:rPr>
              <a:t>Министерство агропромышленного комплекса и потребительского рынка Ярославской области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0379" y="2683764"/>
            <a:ext cx="8092440" cy="640715"/>
            <a:chOff x="3040379" y="2683764"/>
            <a:chExt cx="8092440" cy="6407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8587" y="2712676"/>
              <a:ext cx="7984230" cy="6111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0379" y="2683764"/>
              <a:ext cx="1834895" cy="4800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72338" y="2712676"/>
            <a:ext cx="7905115" cy="247504"/>
          </a:xfrm>
          <a:prstGeom prst="rect">
            <a:avLst/>
          </a:prstGeom>
          <a:solidFill>
            <a:srgbClr val="D9FAE4"/>
          </a:solidFill>
        </p:spPr>
        <p:txBody>
          <a:bodyPr vert="horz" wrap="square" lIns="0" tIns="317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50"/>
              </a:spcBef>
            </a:pPr>
            <a:r>
              <a:rPr lang="ru-RU" sz="1400" spc="-5" dirty="0" smtClean="0">
                <a:solidFill>
                  <a:srgbClr val="094E21"/>
                </a:solidFill>
                <a:latin typeface="Calibri"/>
                <a:cs typeface="Calibri"/>
              </a:rPr>
              <a:t>Контактные данные</a:t>
            </a:r>
            <a:r>
              <a:rPr lang="ru-RU" sz="1400" spc="-5" smtClean="0">
                <a:solidFill>
                  <a:srgbClr val="094E21"/>
                </a:solidFill>
                <a:latin typeface="Calibri"/>
                <a:cs typeface="Calibri"/>
              </a:rPr>
              <a:t>: 78-64-58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4712" y="1868713"/>
            <a:ext cx="1334231" cy="152189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6794" y="762381"/>
            <a:ext cx="6229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D56B00"/>
                </a:solidFill>
                <a:latin typeface="Microsoft Sans Serif"/>
                <a:cs typeface="Microsoft Sans Serif"/>
              </a:rPr>
              <a:t>Помощь</a:t>
            </a:r>
            <a:r>
              <a:rPr sz="2000" dirty="0">
                <a:solidFill>
                  <a:srgbClr val="D56B00"/>
                </a:solidFill>
                <a:latin typeface="Microsoft Sans Serif"/>
                <a:cs typeface="Microsoft Sans Serif"/>
              </a:rPr>
              <a:t> в</a:t>
            </a:r>
            <a:r>
              <a:rPr sz="2000" spc="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привлечении квалифицированных</a:t>
            </a:r>
            <a:r>
              <a:rPr sz="20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кадров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9783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C8844"/>
                </a:solidFill>
              </a:rPr>
              <a:t>Программа</a:t>
            </a:r>
            <a:r>
              <a:rPr spc="-15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поддержки кадров для</a:t>
            </a:r>
            <a:r>
              <a:rPr spc="-1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сельских территорий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3107" y="1516380"/>
            <a:ext cx="3279648" cy="18470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8052" y="1795272"/>
            <a:ext cx="6422390" cy="1321435"/>
          </a:xfrm>
          <a:prstGeom prst="rect">
            <a:avLst/>
          </a:prstGeom>
          <a:solidFill>
            <a:srgbClr val="E1EFD9"/>
          </a:solidFill>
        </p:spPr>
        <p:txBody>
          <a:bodyPr vert="horz" wrap="square" lIns="0" tIns="285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25"/>
              </a:spcBef>
            </a:pPr>
            <a:r>
              <a:rPr sz="2000" spc="-20" dirty="0">
                <a:solidFill>
                  <a:srgbClr val="094E21"/>
                </a:solidFill>
                <a:latin typeface="Calibri"/>
                <a:cs typeface="Calibri"/>
              </a:rPr>
              <a:t>Госпрограммой</a:t>
            </a:r>
            <a:r>
              <a:rPr sz="2000" spc="-6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«Комплексное</a:t>
            </a:r>
            <a:r>
              <a:rPr sz="2000" spc="-4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развитие</a:t>
            </a:r>
            <a:r>
              <a:rPr sz="2000" spc="-3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сельских</a:t>
            </a:r>
            <a:endParaRPr sz="2000">
              <a:latin typeface="Calibri"/>
              <a:cs typeface="Calibri"/>
            </a:endParaRPr>
          </a:p>
          <a:p>
            <a:pPr marL="97155">
              <a:lnSpc>
                <a:spcPct val="100000"/>
              </a:lnSpc>
            </a:pP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территорий»</a:t>
            </a:r>
            <a:r>
              <a:rPr sz="2000" spc="-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предусмотрены</a:t>
            </a:r>
            <a:r>
              <a:rPr sz="2000" spc="-3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субсидии</a:t>
            </a:r>
            <a:r>
              <a:rPr sz="2000" spc="-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на </a:t>
            </a: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возмещение</a:t>
            </a:r>
            <a:endParaRPr sz="2000">
              <a:latin typeface="Calibri"/>
              <a:cs typeface="Calibri"/>
            </a:endParaRPr>
          </a:p>
          <a:p>
            <a:pPr marL="97155" marR="434340">
              <a:lnSpc>
                <a:spcPts val="2410"/>
              </a:lnSpc>
              <a:spcBef>
                <a:spcPts val="75"/>
              </a:spcBef>
            </a:pP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затрат</a:t>
            </a:r>
            <a:r>
              <a:rPr sz="2000" spc="-15" dirty="0">
                <a:solidFill>
                  <a:srgbClr val="094E21"/>
                </a:solidFill>
                <a:latin typeface="Calibri"/>
                <a:cs typeface="Calibri"/>
              </a:rPr>
              <a:t> сельхозтоваропроизводителей</a:t>
            </a:r>
            <a:r>
              <a:rPr sz="2000" spc="-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на</a:t>
            </a:r>
            <a:r>
              <a:rPr sz="2000" spc="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привлечение </a:t>
            </a:r>
            <a:r>
              <a:rPr sz="2000" spc="-434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квалифицированных</a:t>
            </a:r>
            <a:r>
              <a:rPr sz="20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94E21"/>
                </a:solidFill>
                <a:latin typeface="Calibri"/>
                <a:cs typeface="Calibri"/>
              </a:rPr>
              <a:t>кадров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1613" y="4778121"/>
            <a:ext cx="7342505" cy="77660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10"/>
              </a:spcBef>
            </a:pP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Компенсация</a:t>
            </a:r>
            <a:r>
              <a:rPr sz="1600" spc="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предприятиям</a:t>
            </a:r>
            <a:r>
              <a:rPr sz="1600" spc="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</a:t>
            </a:r>
            <a:r>
              <a:rPr sz="1600" spc="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90%</a:t>
            </a:r>
            <a:r>
              <a:rPr sz="1600" spc="2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затрат на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оплату</a:t>
            </a:r>
            <a:r>
              <a:rPr sz="1600" spc="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труда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1600" spc="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проживание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студентов </a:t>
            </a:r>
            <a:r>
              <a:rPr sz="1600" spc="-34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техникумов</a:t>
            </a:r>
            <a:r>
              <a:rPr sz="1600" spc="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вузов,</a:t>
            </a:r>
            <a:r>
              <a:rPr sz="1600" spc="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обучающихся</a:t>
            </a:r>
            <a:r>
              <a:rPr sz="1600" spc="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по</a:t>
            </a:r>
            <a:r>
              <a:rPr sz="1600" spc="3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сельхозспециальностям,</a:t>
            </a:r>
            <a:r>
              <a:rPr sz="1600" spc="5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привлеченных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для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94E21"/>
                </a:solidFill>
                <a:latin typeface="Calibri"/>
                <a:cs typeface="Calibri"/>
              </a:rPr>
              <a:t>прохождения</a:t>
            </a:r>
            <a:r>
              <a:rPr sz="1600" b="1" spc="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94E21"/>
                </a:solidFill>
                <a:latin typeface="Calibri"/>
                <a:cs typeface="Calibri"/>
              </a:rPr>
              <a:t>практики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3289" y="4277309"/>
            <a:ext cx="151384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solidFill>
                  <a:srgbClr val="D56B00"/>
                </a:solidFill>
                <a:latin typeface="Arial"/>
                <a:cs typeface="Arial"/>
              </a:rPr>
              <a:t>Основные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sz="1800" b="1" spc="-10" dirty="0">
                <a:solidFill>
                  <a:srgbClr val="D56B00"/>
                </a:solidFill>
                <a:latin typeface="Arial"/>
                <a:cs typeface="Arial"/>
              </a:rPr>
              <a:t>направления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9482" y="382346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D56B00"/>
                </a:solidFill>
                <a:latin typeface="Arial"/>
                <a:cs typeface="Arial"/>
              </a:rPr>
              <a:t>&gt;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9482" y="4879340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D56B00"/>
                </a:solidFill>
                <a:latin typeface="Arial"/>
                <a:cs typeface="Arial"/>
              </a:rPr>
              <a:t>&gt;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1981" y="2301239"/>
            <a:ext cx="407670" cy="375285"/>
            <a:chOff x="581981" y="2301239"/>
            <a:chExt cx="407670" cy="3752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981" y="2301239"/>
              <a:ext cx="407281" cy="3749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4557" y="2318765"/>
              <a:ext cx="315595" cy="276225"/>
            </a:xfrm>
            <a:custGeom>
              <a:avLst/>
              <a:gdLst/>
              <a:ahLst/>
              <a:cxnLst/>
              <a:rect l="l" t="t" r="r" b="b"/>
              <a:pathLst>
                <a:path w="315594" h="276225">
                  <a:moveTo>
                    <a:pt x="246507" y="0"/>
                  </a:moveTo>
                  <a:lnTo>
                    <a:pt x="68961" y="0"/>
                  </a:lnTo>
                  <a:lnTo>
                    <a:pt x="0" y="137922"/>
                  </a:lnTo>
                  <a:lnTo>
                    <a:pt x="68961" y="275844"/>
                  </a:lnTo>
                  <a:lnTo>
                    <a:pt x="246507" y="275844"/>
                  </a:lnTo>
                  <a:lnTo>
                    <a:pt x="315467" y="137922"/>
                  </a:lnTo>
                  <a:lnTo>
                    <a:pt x="246507" y="0"/>
                  </a:lnTo>
                  <a:close/>
                </a:path>
              </a:pathLst>
            </a:custGeom>
            <a:solidFill>
              <a:srgbClr val="6CC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557" y="2318765"/>
              <a:ext cx="315595" cy="276225"/>
            </a:xfrm>
            <a:custGeom>
              <a:avLst/>
              <a:gdLst/>
              <a:ahLst/>
              <a:cxnLst/>
              <a:rect l="l" t="t" r="r" b="b"/>
              <a:pathLst>
                <a:path w="315594" h="276225">
                  <a:moveTo>
                    <a:pt x="0" y="137922"/>
                  </a:moveTo>
                  <a:lnTo>
                    <a:pt x="68961" y="0"/>
                  </a:lnTo>
                  <a:lnTo>
                    <a:pt x="246507" y="0"/>
                  </a:lnTo>
                  <a:lnTo>
                    <a:pt x="315467" y="137922"/>
                  </a:lnTo>
                  <a:lnTo>
                    <a:pt x="246507" y="275844"/>
                  </a:lnTo>
                  <a:lnTo>
                    <a:pt x="68961" y="275844"/>
                  </a:lnTo>
                  <a:lnTo>
                    <a:pt x="0" y="13792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61613" y="3724783"/>
            <a:ext cx="6821170" cy="7766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just">
              <a:lnSpc>
                <a:spcPct val="104099"/>
              </a:lnSpc>
              <a:spcBef>
                <a:spcPts val="1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Возмещение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сельхозтоваропроизводителям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 90%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расходов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по ученическим 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договорам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договорам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о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целевом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обучении,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заключенным с </a:t>
            </a:r>
            <a:r>
              <a:rPr sz="1600" b="1" spc="-5" dirty="0">
                <a:solidFill>
                  <a:srgbClr val="094E21"/>
                </a:solidFill>
                <a:latin typeface="Calibri"/>
                <a:cs typeface="Calibri"/>
              </a:rPr>
              <a:t>обучающимися </a:t>
            </a:r>
            <a:r>
              <a:rPr sz="1600" b="1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сельскохозяйственным</a:t>
            </a:r>
            <a:r>
              <a:rPr sz="1600" spc="3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специальностям</a:t>
            </a:r>
            <a:r>
              <a:rPr sz="1600" spc="3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1600" spc="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94E21"/>
                </a:solidFill>
                <a:latin typeface="Calibri"/>
                <a:cs typeface="Calibri"/>
              </a:rPr>
              <a:t>техникумах</a:t>
            </a:r>
            <a:r>
              <a:rPr sz="1600" b="1" spc="-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или </a:t>
            </a:r>
            <a:r>
              <a:rPr sz="1600" b="1" spc="-10" dirty="0">
                <a:solidFill>
                  <a:srgbClr val="094E21"/>
                </a:solidFill>
                <a:latin typeface="Calibri"/>
                <a:cs typeface="Calibri"/>
              </a:rPr>
              <a:t>вузах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2</a:t>
            </a:fld>
            <a:endParaRPr spc="20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4273"/>
            <a:ext cx="10140950" cy="6193790"/>
            <a:chOff x="0" y="664273"/>
            <a:chExt cx="10140950" cy="6193790"/>
          </a:xfrm>
        </p:grpSpPr>
        <p:sp>
          <p:nvSpPr>
            <p:cNvPr id="3" name="object 3"/>
            <p:cNvSpPr/>
            <p:nvPr/>
          </p:nvSpPr>
          <p:spPr>
            <a:xfrm>
              <a:off x="1014983" y="669036"/>
              <a:ext cx="1311910" cy="5628640"/>
            </a:xfrm>
            <a:custGeom>
              <a:avLst/>
              <a:gdLst/>
              <a:ahLst/>
              <a:cxnLst/>
              <a:rect l="l" t="t" r="r" b="b"/>
              <a:pathLst>
                <a:path w="1311910" h="5628640">
                  <a:moveTo>
                    <a:pt x="35775" y="0"/>
                  </a:moveTo>
                  <a:lnTo>
                    <a:pt x="0" y="0"/>
                  </a:lnTo>
                  <a:lnTo>
                    <a:pt x="69037" y="60325"/>
                  </a:lnTo>
                  <a:lnTo>
                    <a:pt x="137198" y="122936"/>
                  </a:lnTo>
                  <a:lnTo>
                    <a:pt x="203415" y="187071"/>
                  </a:lnTo>
                  <a:lnTo>
                    <a:pt x="267843" y="252475"/>
                  </a:lnTo>
                  <a:lnTo>
                    <a:pt x="330200" y="319404"/>
                  </a:lnTo>
                  <a:lnTo>
                    <a:pt x="390525" y="387350"/>
                  </a:lnTo>
                  <a:lnTo>
                    <a:pt x="449072" y="456691"/>
                  </a:lnTo>
                  <a:lnTo>
                    <a:pt x="505713" y="527303"/>
                  </a:lnTo>
                  <a:lnTo>
                    <a:pt x="560451" y="599059"/>
                  </a:lnTo>
                  <a:lnTo>
                    <a:pt x="613029" y="671956"/>
                  </a:lnTo>
                  <a:lnTo>
                    <a:pt x="663955" y="745871"/>
                  </a:lnTo>
                  <a:lnTo>
                    <a:pt x="712723" y="820801"/>
                  </a:lnTo>
                  <a:lnTo>
                    <a:pt x="759714" y="896874"/>
                  </a:lnTo>
                  <a:lnTo>
                    <a:pt x="804545" y="973709"/>
                  </a:lnTo>
                  <a:lnTo>
                    <a:pt x="847597" y="1051687"/>
                  </a:lnTo>
                  <a:lnTo>
                    <a:pt x="888618" y="1130553"/>
                  </a:lnTo>
                  <a:lnTo>
                    <a:pt x="927608" y="1210183"/>
                  </a:lnTo>
                  <a:lnTo>
                    <a:pt x="964691" y="1290574"/>
                  </a:lnTo>
                  <a:lnTo>
                    <a:pt x="999743" y="1371853"/>
                  </a:lnTo>
                  <a:lnTo>
                    <a:pt x="1033017" y="1453768"/>
                  </a:lnTo>
                  <a:lnTo>
                    <a:pt x="1064133" y="1536446"/>
                  </a:lnTo>
                  <a:lnTo>
                    <a:pt x="1093089" y="1619630"/>
                  </a:lnTo>
                  <a:lnTo>
                    <a:pt x="1120140" y="1703577"/>
                  </a:lnTo>
                  <a:lnTo>
                    <a:pt x="1145286" y="1788033"/>
                  </a:lnTo>
                  <a:lnTo>
                    <a:pt x="1168399" y="1872996"/>
                  </a:lnTo>
                  <a:lnTo>
                    <a:pt x="1189482" y="1958466"/>
                  </a:lnTo>
                  <a:lnTo>
                    <a:pt x="1208532" y="2044318"/>
                  </a:lnTo>
                  <a:lnTo>
                    <a:pt x="1225677" y="2130805"/>
                  </a:lnTo>
                  <a:lnTo>
                    <a:pt x="1240663" y="2217419"/>
                  </a:lnTo>
                  <a:lnTo>
                    <a:pt x="1253617" y="2304415"/>
                  </a:lnTo>
                  <a:lnTo>
                    <a:pt x="1264539" y="2391664"/>
                  </a:lnTo>
                  <a:lnTo>
                    <a:pt x="1273555" y="2479293"/>
                  </a:lnTo>
                  <a:lnTo>
                    <a:pt x="1280414" y="2566924"/>
                  </a:lnTo>
                  <a:lnTo>
                    <a:pt x="1285240" y="2654808"/>
                  </a:lnTo>
                  <a:lnTo>
                    <a:pt x="1288034" y="2742818"/>
                  </a:lnTo>
                  <a:lnTo>
                    <a:pt x="1288668" y="2830956"/>
                  </a:lnTo>
                  <a:lnTo>
                    <a:pt x="1287272" y="2919476"/>
                  </a:lnTo>
                  <a:lnTo>
                    <a:pt x="1283842" y="3007233"/>
                  </a:lnTo>
                  <a:lnTo>
                    <a:pt x="1278382" y="3095244"/>
                  </a:lnTo>
                  <a:lnTo>
                    <a:pt x="1270761" y="3183382"/>
                  </a:lnTo>
                  <a:lnTo>
                    <a:pt x="1261236" y="3271139"/>
                  </a:lnTo>
                  <a:lnTo>
                    <a:pt x="1249426" y="3358896"/>
                  </a:lnTo>
                  <a:lnTo>
                    <a:pt x="1235710" y="3446399"/>
                  </a:lnTo>
                  <a:lnTo>
                    <a:pt x="1219708" y="3533775"/>
                  </a:lnTo>
                  <a:lnTo>
                    <a:pt x="1201673" y="3620643"/>
                  </a:lnTo>
                  <a:lnTo>
                    <a:pt x="1181608" y="3707383"/>
                  </a:lnTo>
                  <a:lnTo>
                    <a:pt x="1159255" y="3793616"/>
                  </a:lnTo>
                  <a:lnTo>
                    <a:pt x="1134998" y="3879596"/>
                  </a:lnTo>
                  <a:lnTo>
                    <a:pt x="1108455" y="3964940"/>
                  </a:lnTo>
                  <a:lnTo>
                    <a:pt x="1079880" y="4049903"/>
                  </a:lnTo>
                  <a:lnTo>
                    <a:pt x="1049147" y="4134230"/>
                  </a:lnTo>
                  <a:lnTo>
                    <a:pt x="1016380" y="4218305"/>
                  </a:lnTo>
                  <a:lnTo>
                    <a:pt x="981329" y="4301490"/>
                  </a:lnTo>
                  <a:lnTo>
                    <a:pt x="944245" y="4384167"/>
                  </a:lnTo>
                  <a:lnTo>
                    <a:pt x="904874" y="4466082"/>
                  </a:lnTo>
                  <a:lnTo>
                    <a:pt x="863472" y="4547234"/>
                  </a:lnTo>
                  <a:lnTo>
                    <a:pt x="819911" y="4627626"/>
                  </a:lnTo>
                  <a:lnTo>
                    <a:pt x="774065" y="4707255"/>
                  </a:lnTo>
                  <a:lnTo>
                    <a:pt x="726185" y="4785995"/>
                  </a:lnTo>
                  <a:lnTo>
                    <a:pt x="676147" y="4863846"/>
                  </a:lnTo>
                  <a:lnTo>
                    <a:pt x="623951" y="4940820"/>
                  </a:lnTo>
                  <a:lnTo>
                    <a:pt x="569468" y="5016792"/>
                  </a:lnTo>
                  <a:lnTo>
                    <a:pt x="512953" y="5091747"/>
                  </a:lnTo>
                  <a:lnTo>
                    <a:pt x="481965" y="5131054"/>
                  </a:lnTo>
                  <a:lnTo>
                    <a:pt x="450596" y="5169839"/>
                  </a:lnTo>
                  <a:lnTo>
                    <a:pt x="418591" y="5208257"/>
                  </a:lnTo>
                  <a:lnTo>
                    <a:pt x="386206" y="5246204"/>
                  </a:lnTo>
                  <a:lnTo>
                    <a:pt x="353187" y="5283682"/>
                  </a:lnTo>
                  <a:lnTo>
                    <a:pt x="319785" y="5320677"/>
                  </a:lnTo>
                  <a:lnTo>
                    <a:pt x="285877" y="5357228"/>
                  </a:lnTo>
                  <a:lnTo>
                    <a:pt x="251371" y="5393296"/>
                  </a:lnTo>
                  <a:lnTo>
                    <a:pt x="216585" y="5428830"/>
                  </a:lnTo>
                  <a:lnTo>
                    <a:pt x="181178" y="5463895"/>
                  </a:lnTo>
                  <a:lnTo>
                    <a:pt x="145262" y="5498490"/>
                  </a:lnTo>
                  <a:lnTo>
                    <a:pt x="109042" y="5532526"/>
                  </a:lnTo>
                  <a:lnTo>
                    <a:pt x="72199" y="5566117"/>
                  </a:lnTo>
                  <a:lnTo>
                    <a:pt x="34963" y="5599150"/>
                  </a:lnTo>
                  <a:lnTo>
                    <a:pt x="1460" y="5628132"/>
                  </a:lnTo>
                  <a:lnTo>
                    <a:pt x="37477" y="5628132"/>
                  </a:lnTo>
                  <a:lnTo>
                    <a:pt x="87718" y="5583834"/>
                  </a:lnTo>
                  <a:lnTo>
                    <a:pt x="124752" y="5550039"/>
                  </a:lnTo>
                  <a:lnTo>
                    <a:pt x="161277" y="5515762"/>
                  </a:lnTo>
                  <a:lnTo>
                    <a:pt x="197396" y="5480939"/>
                  </a:lnTo>
                  <a:lnTo>
                    <a:pt x="233006" y="5445658"/>
                  </a:lnTo>
                  <a:lnTo>
                    <a:pt x="268097" y="5409882"/>
                  </a:lnTo>
                  <a:lnTo>
                    <a:pt x="302641" y="5373585"/>
                  </a:lnTo>
                  <a:lnTo>
                    <a:pt x="336931" y="5336806"/>
                  </a:lnTo>
                  <a:lnTo>
                    <a:pt x="370585" y="5299557"/>
                  </a:lnTo>
                  <a:lnTo>
                    <a:pt x="403732" y="5261825"/>
                  </a:lnTo>
                  <a:lnTo>
                    <a:pt x="436372" y="5223649"/>
                  </a:lnTo>
                  <a:lnTo>
                    <a:pt x="468503" y="5184990"/>
                  </a:lnTo>
                  <a:lnTo>
                    <a:pt x="500125" y="5145913"/>
                  </a:lnTo>
                  <a:lnTo>
                    <a:pt x="531241" y="5106263"/>
                  </a:lnTo>
                  <a:lnTo>
                    <a:pt x="588137" y="5030825"/>
                  </a:lnTo>
                  <a:lnTo>
                    <a:pt x="643128" y="4954358"/>
                  </a:lnTo>
                  <a:lnTo>
                    <a:pt x="695579" y="4876927"/>
                  </a:lnTo>
                  <a:lnTo>
                    <a:pt x="745997" y="4798568"/>
                  </a:lnTo>
                  <a:lnTo>
                    <a:pt x="794258" y="4719320"/>
                  </a:lnTo>
                  <a:lnTo>
                    <a:pt x="840232" y="4639056"/>
                  </a:lnTo>
                  <a:lnTo>
                    <a:pt x="884047" y="4558157"/>
                  </a:lnTo>
                  <a:lnTo>
                    <a:pt x="925829" y="4476496"/>
                  </a:lnTo>
                  <a:lnTo>
                    <a:pt x="965327" y="4393946"/>
                  </a:lnTo>
                  <a:lnTo>
                    <a:pt x="1002665" y="4310888"/>
                  </a:lnTo>
                  <a:lnTo>
                    <a:pt x="1037971" y="4227068"/>
                  </a:lnTo>
                  <a:lnTo>
                    <a:pt x="1070864" y="4142613"/>
                  </a:lnTo>
                  <a:lnTo>
                    <a:pt x="1101979" y="4057650"/>
                  </a:lnTo>
                  <a:lnTo>
                    <a:pt x="1130680" y="3972052"/>
                  </a:lnTo>
                  <a:lnTo>
                    <a:pt x="1157351" y="3886073"/>
                  </a:lnTo>
                  <a:lnTo>
                    <a:pt x="1181861" y="3799713"/>
                  </a:lnTo>
                  <a:lnTo>
                    <a:pt x="1204214" y="3712845"/>
                  </a:lnTo>
                  <a:lnTo>
                    <a:pt x="1224534" y="3625596"/>
                  </a:lnTo>
                  <a:lnTo>
                    <a:pt x="1242695" y="3537966"/>
                  </a:lnTo>
                  <a:lnTo>
                    <a:pt x="1258697" y="3450208"/>
                  </a:lnTo>
                  <a:lnTo>
                    <a:pt x="1272540" y="3362071"/>
                  </a:lnTo>
                  <a:lnTo>
                    <a:pt x="1284351" y="3273805"/>
                  </a:lnTo>
                  <a:lnTo>
                    <a:pt x="1294130" y="3185414"/>
                  </a:lnTo>
                  <a:lnTo>
                    <a:pt x="1301623" y="3096768"/>
                  </a:lnTo>
                  <a:lnTo>
                    <a:pt x="1307084" y="3008122"/>
                  </a:lnTo>
                  <a:lnTo>
                    <a:pt x="1310640" y="2919094"/>
                  </a:lnTo>
                  <a:lnTo>
                    <a:pt x="1311910" y="2830703"/>
                  </a:lnTo>
                  <a:lnTo>
                    <a:pt x="1311274" y="2742056"/>
                  </a:lnTo>
                  <a:lnTo>
                    <a:pt x="1308480" y="2653411"/>
                  </a:lnTo>
                  <a:lnTo>
                    <a:pt x="1303528" y="2565018"/>
                  </a:lnTo>
                  <a:lnTo>
                    <a:pt x="1296670" y="2476754"/>
                  </a:lnTo>
                  <a:lnTo>
                    <a:pt x="1287780" y="2388616"/>
                  </a:lnTo>
                  <a:lnTo>
                    <a:pt x="1276604" y="2300859"/>
                  </a:lnTo>
                  <a:lnTo>
                    <a:pt x="1263523" y="2213229"/>
                  </a:lnTo>
                  <a:lnTo>
                    <a:pt x="1248410" y="2125979"/>
                  </a:lnTo>
                  <a:lnTo>
                    <a:pt x="1231265" y="2039112"/>
                  </a:lnTo>
                  <a:lnTo>
                    <a:pt x="1212088" y="1952752"/>
                  </a:lnTo>
                  <a:lnTo>
                    <a:pt x="1190879" y="1866646"/>
                  </a:lnTo>
                  <a:lnTo>
                    <a:pt x="1167638" y="1781048"/>
                  </a:lnTo>
                  <a:lnTo>
                    <a:pt x="1142365" y="1696212"/>
                  </a:lnTo>
                  <a:lnTo>
                    <a:pt x="1115060" y="1611629"/>
                  </a:lnTo>
                  <a:lnTo>
                    <a:pt x="1085723" y="1527937"/>
                  </a:lnTo>
                  <a:lnTo>
                    <a:pt x="1054354" y="1444752"/>
                  </a:lnTo>
                  <a:lnTo>
                    <a:pt x="1021079" y="1362202"/>
                  </a:lnTo>
                  <a:lnTo>
                    <a:pt x="985773" y="1280540"/>
                  </a:lnTo>
                  <a:lnTo>
                    <a:pt x="948435" y="1199514"/>
                  </a:lnTo>
                  <a:lnTo>
                    <a:pt x="909192" y="1119377"/>
                  </a:lnTo>
                  <a:lnTo>
                    <a:pt x="867917" y="1040002"/>
                  </a:lnTo>
                  <a:lnTo>
                    <a:pt x="824610" y="961643"/>
                  </a:lnTo>
                  <a:lnTo>
                    <a:pt x="779398" y="884174"/>
                  </a:lnTo>
                  <a:lnTo>
                    <a:pt x="732154" y="807592"/>
                  </a:lnTo>
                  <a:lnTo>
                    <a:pt x="683005" y="732154"/>
                  </a:lnTo>
                  <a:lnTo>
                    <a:pt x="631824" y="657733"/>
                  </a:lnTo>
                  <a:lnTo>
                    <a:pt x="578866" y="584326"/>
                  </a:lnTo>
                  <a:lnTo>
                    <a:pt x="523747" y="512190"/>
                  </a:lnTo>
                  <a:lnTo>
                    <a:pt x="466725" y="441325"/>
                  </a:lnTo>
                  <a:lnTo>
                    <a:pt x="407797" y="371475"/>
                  </a:lnTo>
                  <a:lnTo>
                    <a:pt x="346963" y="302894"/>
                  </a:lnTo>
                  <a:lnTo>
                    <a:pt x="284099" y="235712"/>
                  </a:lnTo>
                  <a:lnTo>
                    <a:pt x="219341" y="169799"/>
                  </a:lnTo>
                  <a:lnTo>
                    <a:pt x="152704" y="105410"/>
                  </a:lnTo>
                  <a:lnTo>
                    <a:pt x="84137" y="42290"/>
                  </a:lnTo>
                  <a:lnTo>
                    <a:pt x="35775" y="0"/>
                  </a:lnTo>
                  <a:close/>
                </a:path>
              </a:pathLst>
            </a:custGeom>
            <a:solidFill>
              <a:srgbClr val="459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4983" y="669036"/>
              <a:ext cx="1311910" cy="5628640"/>
            </a:xfrm>
            <a:custGeom>
              <a:avLst/>
              <a:gdLst/>
              <a:ahLst/>
              <a:cxnLst/>
              <a:rect l="l" t="t" r="r" b="b"/>
              <a:pathLst>
                <a:path w="1311910" h="5628640">
                  <a:moveTo>
                    <a:pt x="35775" y="0"/>
                  </a:moveTo>
                  <a:lnTo>
                    <a:pt x="0" y="0"/>
                  </a:lnTo>
                  <a:lnTo>
                    <a:pt x="69037" y="60325"/>
                  </a:lnTo>
                  <a:lnTo>
                    <a:pt x="137198" y="122936"/>
                  </a:lnTo>
                  <a:lnTo>
                    <a:pt x="203415" y="187071"/>
                  </a:lnTo>
                  <a:lnTo>
                    <a:pt x="267843" y="252475"/>
                  </a:lnTo>
                  <a:lnTo>
                    <a:pt x="330200" y="319404"/>
                  </a:lnTo>
                  <a:lnTo>
                    <a:pt x="390525" y="387350"/>
                  </a:lnTo>
                  <a:lnTo>
                    <a:pt x="449072" y="456691"/>
                  </a:lnTo>
                  <a:lnTo>
                    <a:pt x="505713" y="527303"/>
                  </a:lnTo>
                  <a:lnTo>
                    <a:pt x="560451" y="599059"/>
                  </a:lnTo>
                  <a:lnTo>
                    <a:pt x="613029" y="671956"/>
                  </a:lnTo>
                  <a:lnTo>
                    <a:pt x="663955" y="745871"/>
                  </a:lnTo>
                  <a:lnTo>
                    <a:pt x="712723" y="820801"/>
                  </a:lnTo>
                  <a:lnTo>
                    <a:pt x="759714" y="896874"/>
                  </a:lnTo>
                  <a:lnTo>
                    <a:pt x="804545" y="973709"/>
                  </a:lnTo>
                  <a:lnTo>
                    <a:pt x="847597" y="1051687"/>
                  </a:lnTo>
                  <a:lnTo>
                    <a:pt x="888618" y="1130553"/>
                  </a:lnTo>
                  <a:lnTo>
                    <a:pt x="927608" y="1210183"/>
                  </a:lnTo>
                  <a:lnTo>
                    <a:pt x="964691" y="1290574"/>
                  </a:lnTo>
                  <a:lnTo>
                    <a:pt x="999743" y="1371853"/>
                  </a:lnTo>
                  <a:lnTo>
                    <a:pt x="1033017" y="1453768"/>
                  </a:lnTo>
                  <a:lnTo>
                    <a:pt x="1064133" y="1536446"/>
                  </a:lnTo>
                  <a:lnTo>
                    <a:pt x="1093089" y="1619630"/>
                  </a:lnTo>
                  <a:lnTo>
                    <a:pt x="1120140" y="1703577"/>
                  </a:lnTo>
                  <a:lnTo>
                    <a:pt x="1145286" y="1788033"/>
                  </a:lnTo>
                  <a:lnTo>
                    <a:pt x="1168399" y="1872996"/>
                  </a:lnTo>
                  <a:lnTo>
                    <a:pt x="1189482" y="1958466"/>
                  </a:lnTo>
                  <a:lnTo>
                    <a:pt x="1208532" y="2044318"/>
                  </a:lnTo>
                  <a:lnTo>
                    <a:pt x="1225677" y="2130805"/>
                  </a:lnTo>
                  <a:lnTo>
                    <a:pt x="1240663" y="2217419"/>
                  </a:lnTo>
                  <a:lnTo>
                    <a:pt x="1253617" y="2304415"/>
                  </a:lnTo>
                  <a:lnTo>
                    <a:pt x="1264539" y="2391664"/>
                  </a:lnTo>
                  <a:lnTo>
                    <a:pt x="1273555" y="2479293"/>
                  </a:lnTo>
                  <a:lnTo>
                    <a:pt x="1280414" y="2566924"/>
                  </a:lnTo>
                  <a:lnTo>
                    <a:pt x="1285240" y="2654808"/>
                  </a:lnTo>
                  <a:lnTo>
                    <a:pt x="1288034" y="2742818"/>
                  </a:lnTo>
                  <a:lnTo>
                    <a:pt x="1288668" y="2830956"/>
                  </a:lnTo>
                  <a:lnTo>
                    <a:pt x="1287272" y="2919476"/>
                  </a:lnTo>
                  <a:lnTo>
                    <a:pt x="1283842" y="3007233"/>
                  </a:lnTo>
                  <a:lnTo>
                    <a:pt x="1278382" y="3095244"/>
                  </a:lnTo>
                  <a:lnTo>
                    <a:pt x="1270761" y="3183382"/>
                  </a:lnTo>
                  <a:lnTo>
                    <a:pt x="1261236" y="3271139"/>
                  </a:lnTo>
                  <a:lnTo>
                    <a:pt x="1249426" y="3358896"/>
                  </a:lnTo>
                  <a:lnTo>
                    <a:pt x="1235710" y="3446399"/>
                  </a:lnTo>
                  <a:lnTo>
                    <a:pt x="1219708" y="3533775"/>
                  </a:lnTo>
                  <a:lnTo>
                    <a:pt x="1201673" y="3620643"/>
                  </a:lnTo>
                  <a:lnTo>
                    <a:pt x="1181608" y="3707383"/>
                  </a:lnTo>
                  <a:lnTo>
                    <a:pt x="1159255" y="3793616"/>
                  </a:lnTo>
                  <a:lnTo>
                    <a:pt x="1134998" y="3879596"/>
                  </a:lnTo>
                  <a:lnTo>
                    <a:pt x="1108455" y="3964940"/>
                  </a:lnTo>
                  <a:lnTo>
                    <a:pt x="1079880" y="4049903"/>
                  </a:lnTo>
                  <a:lnTo>
                    <a:pt x="1049147" y="4134230"/>
                  </a:lnTo>
                  <a:lnTo>
                    <a:pt x="1016380" y="4218305"/>
                  </a:lnTo>
                  <a:lnTo>
                    <a:pt x="981329" y="4301490"/>
                  </a:lnTo>
                  <a:lnTo>
                    <a:pt x="944245" y="4384167"/>
                  </a:lnTo>
                  <a:lnTo>
                    <a:pt x="904874" y="4466082"/>
                  </a:lnTo>
                  <a:lnTo>
                    <a:pt x="863472" y="4547234"/>
                  </a:lnTo>
                  <a:lnTo>
                    <a:pt x="819911" y="4627626"/>
                  </a:lnTo>
                  <a:lnTo>
                    <a:pt x="774065" y="4707255"/>
                  </a:lnTo>
                  <a:lnTo>
                    <a:pt x="726185" y="4785995"/>
                  </a:lnTo>
                  <a:lnTo>
                    <a:pt x="676147" y="4863846"/>
                  </a:lnTo>
                  <a:lnTo>
                    <a:pt x="623951" y="4940820"/>
                  </a:lnTo>
                  <a:lnTo>
                    <a:pt x="569468" y="5016792"/>
                  </a:lnTo>
                  <a:lnTo>
                    <a:pt x="512953" y="5091747"/>
                  </a:lnTo>
                  <a:lnTo>
                    <a:pt x="481965" y="5131054"/>
                  </a:lnTo>
                  <a:lnTo>
                    <a:pt x="450596" y="5169839"/>
                  </a:lnTo>
                  <a:lnTo>
                    <a:pt x="418591" y="5208257"/>
                  </a:lnTo>
                  <a:lnTo>
                    <a:pt x="386206" y="5246204"/>
                  </a:lnTo>
                  <a:lnTo>
                    <a:pt x="353187" y="5283682"/>
                  </a:lnTo>
                  <a:lnTo>
                    <a:pt x="319785" y="5320677"/>
                  </a:lnTo>
                  <a:lnTo>
                    <a:pt x="285877" y="5357228"/>
                  </a:lnTo>
                  <a:lnTo>
                    <a:pt x="251371" y="5393296"/>
                  </a:lnTo>
                  <a:lnTo>
                    <a:pt x="216585" y="5428830"/>
                  </a:lnTo>
                  <a:lnTo>
                    <a:pt x="181178" y="5463895"/>
                  </a:lnTo>
                  <a:lnTo>
                    <a:pt x="145262" y="5498490"/>
                  </a:lnTo>
                  <a:lnTo>
                    <a:pt x="109042" y="5532526"/>
                  </a:lnTo>
                  <a:lnTo>
                    <a:pt x="72199" y="5566117"/>
                  </a:lnTo>
                  <a:lnTo>
                    <a:pt x="34963" y="5599150"/>
                  </a:lnTo>
                  <a:lnTo>
                    <a:pt x="1460" y="5628132"/>
                  </a:lnTo>
                  <a:lnTo>
                    <a:pt x="37477" y="5628132"/>
                  </a:lnTo>
                  <a:lnTo>
                    <a:pt x="87718" y="5583834"/>
                  </a:lnTo>
                  <a:lnTo>
                    <a:pt x="124752" y="5550039"/>
                  </a:lnTo>
                  <a:lnTo>
                    <a:pt x="161277" y="5515762"/>
                  </a:lnTo>
                  <a:lnTo>
                    <a:pt x="197396" y="5480939"/>
                  </a:lnTo>
                  <a:lnTo>
                    <a:pt x="233006" y="5445658"/>
                  </a:lnTo>
                  <a:lnTo>
                    <a:pt x="268097" y="5409882"/>
                  </a:lnTo>
                  <a:lnTo>
                    <a:pt x="302641" y="5373585"/>
                  </a:lnTo>
                  <a:lnTo>
                    <a:pt x="336931" y="5336806"/>
                  </a:lnTo>
                  <a:lnTo>
                    <a:pt x="370585" y="5299557"/>
                  </a:lnTo>
                  <a:lnTo>
                    <a:pt x="403732" y="5261825"/>
                  </a:lnTo>
                  <a:lnTo>
                    <a:pt x="436372" y="5223649"/>
                  </a:lnTo>
                  <a:lnTo>
                    <a:pt x="468503" y="5184990"/>
                  </a:lnTo>
                  <a:lnTo>
                    <a:pt x="500125" y="5145913"/>
                  </a:lnTo>
                  <a:lnTo>
                    <a:pt x="531241" y="5106263"/>
                  </a:lnTo>
                  <a:lnTo>
                    <a:pt x="588137" y="5030825"/>
                  </a:lnTo>
                  <a:lnTo>
                    <a:pt x="643128" y="4954358"/>
                  </a:lnTo>
                  <a:lnTo>
                    <a:pt x="695579" y="4876927"/>
                  </a:lnTo>
                  <a:lnTo>
                    <a:pt x="745997" y="4798568"/>
                  </a:lnTo>
                  <a:lnTo>
                    <a:pt x="794258" y="4719320"/>
                  </a:lnTo>
                  <a:lnTo>
                    <a:pt x="840232" y="4639056"/>
                  </a:lnTo>
                  <a:lnTo>
                    <a:pt x="884047" y="4558157"/>
                  </a:lnTo>
                  <a:lnTo>
                    <a:pt x="925829" y="4476496"/>
                  </a:lnTo>
                  <a:lnTo>
                    <a:pt x="965327" y="4393946"/>
                  </a:lnTo>
                  <a:lnTo>
                    <a:pt x="1002665" y="4310888"/>
                  </a:lnTo>
                  <a:lnTo>
                    <a:pt x="1037971" y="4227068"/>
                  </a:lnTo>
                  <a:lnTo>
                    <a:pt x="1070864" y="4142613"/>
                  </a:lnTo>
                  <a:lnTo>
                    <a:pt x="1101979" y="4057650"/>
                  </a:lnTo>
                  <a:lnTo>
                    <a:pt x="1130680" y="3972052"/>
                  </a:lnTo>
                  <a:lnTo>
                    <a:pt x="1157351" y="3886073"/>
                  </a:lnTo>
                  <a:lnTo>
                    <a:pt x="1181861" y="3799713"/>
                  </a:lnTo>
                  <a:lnTo>
                    <a:pt x="1204214" y="3712845"/>
                  </a:lnTo>
                  <a:lnTo>
                    <a:pt x="1224534" y="3625596"/>
                  </a:lnTo>
                  <a:lnTo>
                    <a:pt x="1242695" y="3537966"/>
                  </a:lnTo>
                  <a:lnTo>
                    <a:pt x="1258697" y="3450208"/>
                  </a:lnTo>
                  <a:lnTo>
                    <a:pt x="1272540" y="3362071"/>
                  </a:lnTo>
                  <a:lnTo>
                    <a:pt x="1284351" y="3273805"/>
                  </a:lnTo>
                  <a:lnTo>
                    <a:pt x="1294130" y="3185414"/>
                  </a:lnTo>
                  <a:lnTo>
                    <a:pt x="1301623" y="3096768"/>
                  </a:lnTo>
                  <a:lnTo>
                    <a:pt x="1307084" y="3008122"/>
                  </a:lnTo>
                  <a:lnTo>
                    <a:pt x="1310640" y="2919094"/>
                  </a:lnTo>
                  <a:lnTo>
                    <a:pt x="1311910" y="2830703"/>
                  </a:lnTo>
                  <a:lnTo>
                    <a:pt x="1311274" y="2742056"/>
                  </a:lnTo>
                  <a:lnTo>
                    <a:pt x="1308480" y="2653411"/>
                  </a:lnTo>
                  <a:lnTo>
                    <a:pt x="1303528" y="2565018"/>
                  </a:lnTo>
                  <a:lnTo>
                    <a:pt x="1296670" y="2476754"/>
                  </a:lnTo>
                  <a:lnTo>
                    <a:pt x="1287780" y="2388616"/>
                  </a:lnTo>
                  <a:lnTo>
                    <a:pt x="1276604" y="2300859"/>
                  </a:lnTo>
                  <a:lnTo>
                    <a:pt x="1263523" y="2213229"/>
                  </a:lnTo>
                  <a:lnTo>
                    <a:pt x="1248410" y="2125979"/>
                  </a:lnTo>
                  <a:lnTo>
                    <a:pt x="1231265" y="2039112"/>
                  </a:lnTo>
                  <a:lnTo>
                    <a:pt x="1212088" y="1952752"/>
                  </a:lnTo>
                  <a:lnTo>
                    <a:pt x="1190879" y="1866646"/>
                  </a:lnTo>
                  <a:lnTo>
                    <a:pt x="1167638" y="1781048"/>
                  </a:lnTo>
                  <a:lnTo>
                    <a:pt x="1142365" y="1696212"/>
                  </a:lnTo>
                  <a:lnTo>
                    <a:pt x="1115060" y="1611629"/>
                  </a:lnTo>
                  <a:lnTo>
                    <a:pt x="1085723" y="1527937"/>
                  </a:lnTo>
                  <a:lnTo>
                    <a:pt x="1054354" y="1444752"/>
                  </a:lnTo>
                  <a:lnTo>
                    <a:pt x="1021079" y="1362202"/>
                  </a:lnTo>
                  <a:lnTo>
                    <a:pt x="985773" y="1280540"/>
                  </a:lnTo>
                  <a:lnTo>
                    <a:pt x="948435" y="1199514"/>
                  </a:lnTo>
                  <a:lnTo>
                    <a:pt x="909192" y="1119377"/>
                  </a:lnTo>
                  <a:lnTo>
                    <a:pt x="867917" y="1040002"/>
                  </a:lnTo>
                  <a:lnTo>
                    <a:pt x="824610" y="961643"/>
                  </a:lnTo>
                  <a:lnTo>
                    <a:pt x="779398" y="884174"/>
                  </a:lnTo>
                  <a:lnTo>
                    <a:pt x="732154" y="807592"/>
                  </a:lnTo>
                  <a:lnTo>
                    <a:pt x="683005" y="732154"/>
                  </a:lnTo>
                  <a:lnTo>
                    <a:pt x="631824" y="657733"/>
                  </a:lnTo>
                  <a:lnTo>
                    <a:pt x="578866" y="584326"/>
                  </a:lnTo>
                  <a:lnTo>
                    <a:pt x="523747" y="512190"/>
                  </a:lnTo>
                  <a:lnTo>
                    <a:pt x="466725" y="441325"/>
                  </a:lnTo>
                  <a:lnTo>
                    <a:pt x="407797" y="371475"/>
                  </a:lnTo>
                  <a:lnTo>
                    <a:pt x="346963" y="302894"/>
                  </a:lnTo>
                  <a:lnTo>
                    <a:pt x="284099" y="235712"/>
                  </a:lnTo>
                  <a:lnTo>
                    <a:pt x="219341" y="169799"/>
                  </a:lnTo>
                  <a:lnTo>
                    <a:pt x="152704" y="105410"/>
                  </a:lnTo>
                  <a:lnTo>
                    <a:pt x="84137" y="42290"/>
                  </a:lnTo>
                  <a:lnTo>
                    <a:pt x="35775" y="0"/>
                  </a:lnTo>
                  <a:close/>
                </a:path>
              </a:pathLst>
            </a:custGeom>
            <a:ln w="914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597" y="2849118"/>
              <a:ext cx="1233170" cy="1219200"/>
            </a:xfrm>
            <a:custGeom>
              <a:avLst/>
              <a:gdLst/>
              <a:ahLst/>
              <a:cxnLst/>
              <a:rect l="l" t="t" r="r" b="b"/>
              <a:pathLst>
                <a:path w="1233170" h="1219200">
                  <a:moveTo>
                    <a:pt x="616458" y="0"/>
                  </a:moveTo>
                  <a:lnTo>
                    <a:pt x="568282" y="1834"/>
                  </a:lnTo>
                  <a:lnTo>
                    <a:pt x="521120" y="7245"/>
                  </a:lnTo>
                  <a:lnTo>
                    <a:pt x="475109" y="16099"/>
                  </a:lnTo>
                  <a:lnTo>
                    <a:pt x="430386" y="28260"/>
                  </a:lnTo>
                  <a:lnTo>
                    <a:pt x="387089" y="43592"/>
                  </a:lnTo>
                  <a:lnTo>
                    <a:pt x="345354" y="61959"/>
                  </a:lnTo>
                  <a:lnTo>
                    <a:pt x="305319" y="83227"/>
                  </a:lnTo>
                  <a:lnTo>
                    <a:pt x="267120" y="107259"/>
                  </a:lnTo>
                  <a:lnTo>
                    <a:pt x="230894" y="133920"/>
                  </a:lnTo>
                  <a:lnTo>
                    <a:pt x="196779" y="163075"/>
                  </a:lnTo>
                  <a:lnTo>
                    <a:pt x="164911" y="194588"/>
                  </a:lnTo>
                  <a:lnTo>
                    <a:pt x="135428" y="228324"/>
                  </a:lnTo>
                  <a:lnTo>
                    <a:pt x="108467" y="264147"/>
                  </a:lnTo>
                  <a:lnTo>
                    <a:pt x="84164" y="301921"/>
                  </a:lnTo>
                  <a:lnTo>
                    <a:pt x="62657" y="341511"/>
                  </a:lnTo>
                  <a:lnTo>
                    <a:pt x="44083" y="382782"/>
                  </a:lnTo>
                  <a:lnTo>
                    <a:pt x="28578" y="425597"/>
                  </a:lnTo>
                  <a:lnTo>
                    <a:pt x="16281" y="469822"/>
                  </a:lnTo>
                  <a:lnTo>
                    <a:pt x="7327" y="515322"/>
                  </a:lnTo>
                  <a:lnTo>
                    <a:pt x="1854" y="561959"/>
                  </a:lnTo>
                  <a:lnTo>
                    <a:pt x="0" y="609600"/>
                  </a:lnTo>
                  <a:lnTo>
                    <a:pt x="1854" y="657240"/>
                  </a:lnTo>
                  <a:lnTo>
                    <a:pt x="7327" y="703877"/>
                  </a:lnTo>
                  <a:lnTo>
                    <a:pt x="16281" y="749377"/>
                  </a:lnTo>
                  <a:lnTo>
                    <a:pt x="28578" y="793602"/>
                  </a:lnTo>
                  <a:lnTo>
                    <a:pt x="44083" y="836417"/>
                  </a:lnTo>
                  <a:lnTo>
                    <a:pt x="62657" y="877688"/>
                  </a:lnTo>
                  <a:lnTo>
                    <a:pt x="84164" y="917278"/>
                  </a:lnTo>
                  <a:lnTo>
                    <a:pt x="108467" y="955052"/>
                  </a:lnTo>
                  <a:lnTo>
                    <a:pt x="135428" y="990875"/>
                  </a:lnTo>
                  <a:lnTo>
                    <a:pt x="164911" y="1024611"/>
                  </a:lnTo>
                  <a:lnTo>
                    <a:pt x="196779" y="1056124"/>
                  </a:lnTo>
                  <a:lnTo>
                    <a:pt x="230894" y="1085279"/>
                  </a:lnTo>
                  <a:lnTo>
                    <a:pt x="267120" y="1111940"/>
                  </a:lnTo>
                  <a:lnTo>
                    <a:pt x="305319" y="1135972"/>
                  </a:lnTo>
                  <a:lnTo>
                    <a:pt x="345354" y="1157240"/>
                  </a:lnTo>
                  <a:lnTo>
                    <a:pt x="387089" y="1175607"/>
                  </a:lnTo>
                  <a:lnTo>
                    <a:pt x="430386" y="1190939"/>
                  </a:lnTo>
                  <a:lnTo>
                    <a:pt x="475109" y="1203100"/>
                  </a:lnTo>
                  <a:lnTo>
                    <a:pt x="521120" y="1211954"/>
                  </a:lnTo>
                  <a:lnTo>
                    <a:pt x="568282" y="1217365"/>
                  </a:lnTo>
                  <a:lnTo>
                    <a:pt x="616458" y="1219200"/>
                  </a:lnTo>
                  <a:lnTo>
                    <a:pt x="664633" y="1217365"/>
                  </a:lnTo>
                  <a:lnTo>
                    <a:pt x="711795" y="1211954"/>
                  </a:lnTo>
                  <a:lnTo>
                    <a:pt x="757806" y="1203100"/>
                  </a:lnTo>
                  <a:lnTo>
                    <a:pt x="802529" y="1190939"/>
                  </a:lnTo>
                  <a:lnTo>
                    <a:pt x="845826" y="1175607"/>
                  </a:lnTo>
                  <a:lnTo>
                    <a:pt x="887561" y="1157240"/>
                  </a:lnTo>
                  <a:lnTo>
                    <a:pt x="927596" y="1135972"/>
                  </a:lnTo>
                  <a:lnTo>
                    <a:pt x="965795" y="1111940"/>
                  </a:lnTo>
                  <a:lnTo>
                    <a:pt x="1002021" y="1085279"/>
                  </a:lnTo>
                  <a:lnTo>
                    <a:pt x="1036136" y="1056124"/>
                  </a:lnTo>
                  <a:lnTo>
                    <a:pt x="1068004" y="1024611"/>
                  </a:lnTo>
                  <a:lnTo>
                    <a:pt x="1097487" y="990875"/>
                  </a:lnTo>
                  <a:lnTo>
                    <a:pt x="1124448" y="955052"/>
                  </a:lnTo>
                  <a:lnTo>
                    <a:pt x="1148751" y="917278"/>
                  </a:lnTo>
                  <a:lnTo>
                    <a:pt x="1170258" y="877688"/>
                  </a:lnTo>
                  <a:lnTo>
                    <a:pt x="1188832" y="836417"/>
                  </a:lnTo>
                  <a:lnTo>
                    <a:pt x="1204337" y="793602"/>
                  </a:lnTo>
                  <a:lnTo>
                    <a:pt x="1216634" y="749377"/>
                  </a:lnTo>
                  <a:lnTo>
                    <a:pt x="1225588" y="703877"/>
                  </a:lnTo>
                  <a:lnTo>
                    <a:pt x="1231061" y="657240"/>
                  </a:lnTo>
                  <a:lnTo>
                    <a:pt x="1232916" y="609600"/>
                  </a:lnTo>
                  <a:lnTo>
                    <a:pt x="1231061" y="561959"/>
                  </a:lnTo>
                  <a:lnTo>
                    <a:pt x="1225588" y="515322"/>
                  </a:lnTo>
                  <a:lnTo>
                    <a:pt x="1216634" y="469822"/>
                  </a:lnTo>
                  <a:lnTo>
                    <a:pt x="1204337" y="425597"/>
                  </a:lnTo>
                  <a:lnTo>
                    <a:pt x="1188832" y="382782"/>
                  </a:lnTo>
                  <a:lnTo>
                    <a:pt x="1170258" y="341511"/>
                  </a:lnTo>
                  <a:lnTo>
                    <a:pt x="1148751" y="301921"/>
                  </a:lnTo>
                  <a:lnTo>
                    <a:pt x="1124448" y="264147"/>
                  </a:lnTo>
                  <a:lnTo>
                    <a:pt x="1097487" y="228324"/>
                  </a:lnTo>
                  <a:lnTo>
                    <a:pt x="1068004" y="194588"/>
                  </a:lnTo>
                  <a:lnTo>
                    <a:pt x="1036136" y="163075"/>
                  </a:lnTo>
                  <a:lnTo>
                    <a:pt x="1002021" y="133920"/>
                  </a:lnTo>
                  <a:lnTo>
                    <a:pt x="965795" y="107259"/>
                  </a:lnTo>
                  <a:lnTo>
                    <a:pt x="927596" y="83227"/>
                  </a:lnTo>
                  <a:lnTo>
                    <a:pt x="887561" y="61959"/>
                  </a:lnTo>
                  <a:lnTo>
                    <a:pt x="845826" y="43592"/>
                  </a:lnTo>
                  <a:lnTo>
                    <a:pt x="802529" y="28260"/>
                  </a:lnTo>
                  <a:lnTo>
                    <a:pt x="757806" y="16099"/>
                  </a:lnTo>
                  <a:lnTo>
                    <a:pt x="711795" y="7245"/>
                  </a:lnTo>
                  <a:lnTo>
                    <a:pt x="664633" y="1834"/>
                  </a:lnTo>
                  <a:lnTo>
                    <a:pt x="616458" y="0"/>
                  </a:lnTo>
                  <a:close/>
                </a:path>
              </a:pathLst>
            </a:custGeom>
            <a:solidFill>
              <a:srgbClr val="FFF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597" y="2849118"/>
              <a:ext cx="1233170" cy="1219200"/>
            </a:xfrm>
            <a:custGeom>
              <a:avLst/>
              <a:gdLst/>
              <a:ahLst/>
              <a:cxnLst/>
              <a:rect l="l" t="t" r="r" b="b"/>
              <a:pathLst>
                <a:path w="1233170" h="1219200">
                  <a:moveTo>
                    <a:pt x="0" y="609600"/>
                  </a:moveTo>
                  <a:lnTo>
                    <a:pt x="1854" y="561959"/>
                  </a:lnTo>
                  <a:lnTo>
                    <a:pt x="7327" y="515322"/>
                  </a:lnTo>
                  <a:lnTo>
                    <a:pt x="16281" y="469822"/>
                  </a:lnTo>
                  <a:lnTo>
                    <a:pt x="28578" y="425597"/>
                  </a:lnTo>
                  <a:lnTo>
                    <a:pt x="44083" y="382782"/>
                  </a:lnTo>
                  <a:lnTo>
                    <a:pt x="62657" y="341511"/>
                  </a:lnTo>
                  <a:lnTo>
                    <a:pt x="84164" y="301921"/>
                  </a:lnTo>
                  <a:lnTo>
                    <a:pt x="108467" y="264147"/>
                  </a:lnTo>
                  <a:lnTo>
                    <a:pt x="135428" y="228324"/>
                  </a:lnTo>
                  <a:lnTo>
                    <a:pt x="164911" y="194588"/>
                  </a:lnTo>
                  <a:lnTo>
                    <a:pt x="196779" y="163075"/>
                  </a:lnTo>
                  <a:lnTo>
                    <a:pt x="230894" y="133920"/>
                  </a:lnTo>
                  <a:lnTo>
                    <a:pt x="267120" y="107259"/>
                  </a:lnTo>
                  <a:lnTo>
                    <a:pt x="305319" y="83227"/>
                  </a:lnTo>
                  <a:lnTo>
                    <a:pt x="345354" y="61959"/>
                  </a:lnTo>
                  <a:lnTo>
                    <a:pt x="387089" y="43592"/>
                  </a:lnTo>
                  <a:lnTo>
                    <a:pt x="430386" y="28260"/>
                  </a:lnTo>
                  <a:lnTo>
                    <a:pt x="475109" y="16099"/>
                  </a:lnTo>
                  <a:lnTo>
                    <a:pt x="521120" y="7245"/>
                  </a:lnTo>
                  <a:lnTo>
                    <a:pt x="568282" y="1834"/>
                  </a:lnTo>
                  <a:lnTo>
                    <a:pt x="616458" y="0"/>
                  </a:lnTo>
                  <a:lnTo>
                    <a:pt x="664633" y="1834"/>
                  </a:lnTo>
                  <a:lnTo>
                    <a:pt x="711795" y="7245"/>
                  </a:lnTo>
                  <a:lnTo>
                    <a:pt x="757806" y="16099"/>
                  </a:lnTo>
                  <a:lnTo>
                    <a:pt x="802529" y="28260"/>
                  </a:lnTo>
                  <a:lnTo>
                    <a:pt x="845826" y="43592"/>
                  </a:lnTo>
                  <a:lnTo>
                    <a:pt x="887561" y="61959"/>
                  </a:lnTo>
                  <a:lnTo>
                    <a:pt x="927596" y="83227"/>
                  </a:lnTo>
                  <a:lnTo>
                    <a:pt x="965795" y="107259"/>
                  </a:lnTo>
                  <a:lnTo>
                    <a:pt x="1002021" y="133920"/>
                  </a:lnTo>
                  <a:lnTo>
                    <a:pt x="1036136" y="163075"/>
                  </a:lnTo>
                  <a:lnTo>
                    <a:pt x="1068004" y="194588"/>
                  </a:lnTo>
                  <a:lnTo>
                    <a:pt x="1097487" y="228324"/>
                  </a:lnTo>
                  <a:lnTo>
                    <a:pt x="1124448" y="264147"/>
                  </a:lnTo>
                  <a:lnTo>
                    <a:pt x="1148751" y="301921"/>
                  </a:lnTo>
                  <a:lnTo>
                    <a:pt x="1170258" y="341511"/>
                  </a:lnTo>
                  <a:lnTo>
                    <a:pt x="1188832" y="382782"/>
                  </a:lnTo>
                  <a:lnTo>
                    <a:pt x="1204337" y="425597"/>
                  </a:lnTo>
                  <a:lnTo>
                    <a:pt x="1216634" y="469822"/>
                  </a:lnTo>
                  <a:lnTo>
                    <a:pt x="1225588" y="515322"/>
                  </a:lnTo>
                  <a:lnTo>
                    <a:pt x="1231061" y="561959"/>
                  </a:lnTo>
                  <a:lnTo>
                    <a:pt x="1232916" y="609600"/>
                  </a:lnTo>
                  <a:lnTo>
                    <a:pt x="1231061" y="657240"/>
                  </a:lnTo>
                  <a:lnTo>
                    <a:pt x="1225588" y="703877"/>
                  </a:lnTo>
                  <a:lnTo>
                    <a:pt x="1216634" y="749377"/>
                  </a:lnTo>
                  <a:lnTo>
                    <a:pt x="1204337" y="793602"/>
                  </a:lnTo>
                  <a:lnTo>
                    <a:pt x="1188832" y="836417"/>
                  </a:lnTo>
                  <a:lnTo>
                    <a:pt x="1170258" y="877688"/>
                  </a:lnTo>
                  <a:lnTo>
                    <a:pt x="1148751" y="917278"/>
                  </a:lnTo>
                  <a:lnTo>
                    <a:pt x="1124448" y="955052"/>
                  </a:lnTo>
                  <a:lnTo>
                    <a:pt x="1097487" y="990875"/>
                  </a:lnTo>
                  <a:lnTo>
                    <a:pt x="1068004" y="1024611"/>
                  </a:lnTo>
                  <a:lnTo>
                    <a:pt x="1036136" y="1056124"/>
                  </a:lnTo>
                  <a:lnTo>
                    <a:pt x="1002021" y="1085279"/>
                  </a:lnTo>
                  <a:lnTo>
                    <a:pt x="965795" y="1111940"/>
                  </a:lnTo>
                  <a:lnTo>
                    <a:pt x="927596" y="1135972"/>
                  </a:lnTo>
                  <a:lnTo>
                    <a:pt x="887561" y="1157240"/>
                  </a:lnTo>
                  <a:lnTo>
                    <a:pt x="845826" y="1175607"/>
                  </a:lnTo>
                  <a:lnTo>
                    <a:pt x="802529" y="1190939"/>
                  </a:lnTo>
                  <a:lnTo>
                    <a:pt x="757806" y="1203100"/>
                  </a:lnTo>
                  <a:lnTo>
                    <a:pt x="711795" y="1211954"/>
                  </a:lnTo>
                  <a:lnTo>
                    <a:pt x="664633" y="1217365"/>
                  </a:lnTo>
                  <a:lnTo>
                    <a:pt x="616458" y="1219200"/>
                  </a:lnTo>
                  <a:lnTo>
                    <a:pt x="568282" y="1217365"/>
                  </a:lnTo>
                  <a:lnTo>
                    <a:pt x="521120" y="1211954"/>
                  </a:lnTo>
                  <a:lnTo>
                    <a:pt x="475109" y="1203100"/>
                  </a:lnTo>
                  <a:lnTo>
                    <a:pt x="430386" y="1190939"/>
                  </a:lnTo>
                  <a:lnTo>
                    <a:pt x="387089" y="1175607"/>
                  </a:lnTo>
                  <a:lnTo>
                    <a:pt x="345354" y="1157240"/>
                  </a:lnTo>
                  <a:lnTo>
                    <a:pt x="305319" y="1135972"/>
                  </a:lnTo>
                  <a:lnTo>
                    <a:pt x="267120" y="1111940"/>
                  </a:lnTo>
                  <a:lnTo>
                    <a:pt x="230894" y="1085279"/>
                  </a:lnTo>
                  <a:lnTo>
                    <a:pt x="196779" y="1056124"/>
                  </a:lnTo>
                  <a:lnTo>
                    <a:pt x="164911" y="1024611"/>
                  </a:lnTo>
                  <a:lnTo>
                    <a:pt x="135428" y="990875"/>
                  </a:lnTo>
                  <a:lnTo>
                    <a:pt x="108467" y="955052"/>
                  </a:lnTo>
                  <a:lnTo>
                    <a:pt x="84164" y="917278"/>
                  </a:lnTo>
                  <a:lnTo>
                    <a:pt x="62657" y="877688"/>
                  </a:lnTo>
                  <a:lnTo>
                    <a:pt x="44083" y="836417"/>
                  </a:lnTo>
                  <a:lnTo>
                    <a:pt x="28578" y="793602"/>
                  </a:lnTo>
                  <a:lnTo>
                    <a:pt x="16281" y="749377"/>
                  </a:lnTo>
                  <a:lnTo>
                    <a:pt x="7327" y="703877"/>
                  </a:lnTo>
                  <a:lnTo>
                    <a:pt x="1854" y="657240"/>
                  </a:lnTo>
                  <a:lnTo>
                    <a:pt x="0" y="609600"/>
                  </a:lnTo>
                  <a:close/>
                </a:path>
              </a:pathLst>
            </a:custGeom>
            <a:ln w="19812">
              <a:solidFill>
                <a:srgbClr val="459E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0187" y="3238627"/>
            <a:ext cx="89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E7535"/>
                </a:solidFill>
                <a:latin typeface="Arial"/>
                <a:cs typeface="Arial"/>
              </a:rPr>
              <a:t>Участники </a:t>
            </a:r>
            <a:r>
              <a:rPr sz="1200" b="1" spc="-5" dirty="0">
                <a:solidFill>
                  <a:srgbClr val="0E7535"/>
                </a:solidFill>
                <a:latin typeface="Arial"/>
                <a:cs typeface="Arial"/>
              </a:rPr>
              <a:t> п</a:t>
            </a:r>
            <a:r>
              <a:rPr sz="1200" b="1" dirty="0">
                <a:solidFill>
                  <a:srgbClr val="0E7535"/>
                </a:solidFill>
                <a:latin typeface="Arial"/>
                <a:cs typeface="Arial"/>
              </a:rPr>
              <a:t>рогра</a:t>
            </a:r>
            <a:r>
              <a:rPr sz="1200" b="1" spc="-15" dirty="0">
                <a:solidFill>
                  <a:srgbClr val="0E7535"/>
                </a:solidFill>
                <a:latin typeface="Arial"/>
                <a:cs typeface="Arial"/>
              </a:rPr>
              <a:t>мм</a:t>
            </a:r>
            <a:r>
              <a:rPr sz="1200" b="1" dirty="0">
                <a:solidFill>
                  <a:srgbClr val="0E7535"/>
                </a:solidFill>
                <a:latin typeface="Arial"/>
                <a:cs typeface="Arial"/>
              </a:rPr>
              <a:t>ы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24458" y="717804"/>
            <a:ext cx="10641330" cy="3418840"/>
            <a:chOff x="1124458" y="717804"/>
            <a:chExt cx="10641330" cy="3418840"/>
          </a:xfrm>
        </p:grpSpPr>
        <p:sp>
          <p:nvSpPr>
            <p:cNvPr id="9" name="object 9"/>
            <p:cNvSpPr/>
            <p:nvPr/>
          </p:nvSpPr>
          <p:spPr>
            <a:xfrm>
              <a:off x="1130808" y="1028700"/>
              <a:ext cx="1080770" cy="1092835"/>
            </a:xfrm>
            <a:custGeom>
              <a:avLst/>
              <a:gdLst/>
              <a:ahLst/>
              <a:cxnLst/>
              <a:rect l="l" t="t" r="r" b="b"/>
              <a:pathLst>
                <a:path w="1080770" h="1092835">
                  <a:moveTo>
                    <a:pt x="540258" y="0"/>
                  </a:moveTo>
                  <a:lnTo>
                    <a:pt x="493650" y="2005"/>
                  </a:lnTo>
                  <a:lnTo>
                    <a:pt x="448141" y="7912"/>
                  </a:lnTo>
                  <a:lnTo>
                    <a:pt x="403894" y="17556"/>
                  </a:lnTo>
                  <a:lnTo>
                    <a:pt x="361072" y="30774"/>
                  </a:lnTo>
                  <a:lnTo>
                    <a:pt x="319836" y="47401"/>
                  </a:lnTo>
                  <a:lnTo>
                    <a:pt x="280348" y="67274"/>
                  </a:lnTo>
                  <a:lnTo>
                    <a:pt x="242772" y="90228"/>
                  </a:lnTo>
                  <a:lnTo>
                    <a:pt x="207269" y="116100"/>
                  </a:lnTo>
                  <a:lnTo>
                    <a:pt x="174002" y="144725"/>
                  </a:lnTo>
                  <a:lnTo>
                    <a:pt x="143133" y="175941"/>
                  </a:lnTo>
                  <a:lnTo>
                    <a:pt x="114824" y="209581"/>
                  </a:lnTo>
                  <a:lnTo>
                    <a:pt x="89237" y="245484"/>
                  </a:lnTo>
                  <a:lnTo>
                    <a:pt x="66536" y="283484"/>
                  </a:lnTo>
                  <a:lnTo>
                    <a:pt x="46882" y="323418"/>
                  </a:lnTo>
                  <a:lnTo>
                    <a:pt x="30437" y="365121"/>
                  </a:lnTo>
                  <a:lnTo>
                    <a:pt x="17364" y="408431"/>
                  </a:lnTo>
                  <a:lnTo>
                    <a:pt x="7825" y="453182"/>
                  </a:lnTo>
                  <a:lnTo>
                    <a:pt x="1983" y="499211"/>
                  </a:lnTo>
                  <a:lnTo>
                    <a:pt x="0" y="546353"/>
                  </a:lnTo>
                  <a:lnTo>
                    <a:pt x="1983" y="593496"/>
                  </a:lnTo>
                  <a:lnTo>
                    <a:pt x="7825" y="639525"/>
                  </a:lnTo>
                  <a:lnTo>
                    <a:pt x="17364" y="684276"/>
                  </a:lnTo>
                  <a:lnTo>
                    <a:pt x="30437" y="727586"/>
                  </a:lnTo>
                  <a:lnTo>
                    <a:pt x="46882" y="769289"/>
                  </a:lnTo>
                  <a:lnTo>
                    <a:pt x="66536" y="809223"/>
                  </a:lnTo>
                  <a:lnTo>
                    <a:pt x="89237" y="847223"/>
                  </a:lnTo>
                  <a:lnTo>
                    <a:pt x="114824" y="883126"/>
                  </a:lnTo>
                  <a:lnTo>
                    <a:pt x="143133" y="916766"/>
                  </a:lnTo>
                  <a:lnTo>
                    <a:pt x="174002" y="947982"/>
                  </a:lnTo>
                  <a:lnTo>
                    <a:pt x="207269" y="976607"/>
                  </a:lnTo>
                  <a:lnTo>
                    <a:pt x="242772" y="1002479"/>
                  </a:lnTo>
                  <a:lnTo>
                    <a:pt x="280348" y="1025433"/>
                  </a:lnTo>
                  <a:lnTo>
                    <a:pt x="319836" y="1045306"/>
                  </a:lnTo>
                  <a:lnTo>
                    <a:pt x="361072" y="1061933"/>
                  </a:lnTo>
                  <a:lnTo>
                    <a:pt x="403894" y="1075151"/>
                  </a:lnTo>
                  <a:lnTo>
                    <a:pt x="448141" y="1084795"/>
                  </a:lnTo>
                  <a:lnTo>
                    <a:pt x="493650" y="1090702"/>
                  </a:lnTo>
                  <a:lnTo>
                    <a:pt x="540258" y="1092708"/>
                  </a:lnTo>
                  <a:lnTo>
                    <a:pt x="586865" y="1090702"/>
                  </a:lnTo>
                  <a:lnTo>
                    <a:pt x="632374" y="1084795"/>
                  </a:lnTo>
                  <a:lnTo>
                    <a:pt x="676621" y="1075151"/>
                  </a:lnTo>
                  <a:lnTo>
                    <a:pt x="719443" y="1061933"/>
                  </a:lnTo>
                  <a:lnTo>
                    <a:pt x="760679" y="1045306"/>
                  </a:lnTo>
                  <a:lnTo>
                    <a:pt x="800167" y="1025433"/>
                  </a:lnTo>
                  <a:lnTo>
                    <a:pt x="837743" y="1002479"/>
                  </a:lnTo>
                  <a:lnTo>
                    <a:pt x="873246" y="976607"/>
                  </a:lnTo>
                  <a:lnTo>
                    <a:pt x="906513" y="947982"/>
                  </a:lnTo>
                  <a:lnTo>
                    <a:pt x="937382" y="916766"/>
                  </a:lnTo>
                  <a:lnTo>
                    <a:pt x="965691" y="883126"/>
                  </a:lnTo>
                  <a:lnTo>
                    <a:pt x="991278" y="847223"/>
                  </a:lnTo>
                  <a:lnTo>
                    <a:pt x="1013979" y="809223"/>
                  </a:lnTo>
                  <a:lnTo>
                    <a:pt x="1033633" y="769289"/>
                  </a:lnTo>
                  <a:lnTo>
                    <a:pt x="1050078" y="727586"/>
                  </a:lnTo>
                  <a:lnTo>
                    <a:pt x="1063151" y="684276"/>
                  </a:lnTo>
                  <a:lnTo>
                    <a:pt x="1072690" y="639525"/>
                  </a:lnTo>
                  <a:lnTo>
                    <a:pt x="1078532" y="593496"/>
                  </a:lnTo>
                  <a:lnTo>
                    <a:pt x="1080516" y="546353"/>
                  </a:lnTo>
                  <a:lnTo>
                    <a:pt x="1078532" y="499211"/>
                  </a:lnTo>
                  <a:lnTo>
                    <a:pt x="1072690" y="453182"/>
                  </a:lnTo>
                  <a:lnTo>
                    <a:pt x="1063151" y="408431"/>
                  </a:lnTo>
                  <a:lnTo>
                    <a:pt x="1050078" y="365121"/>
                  </a:lnTo>
                  <a:lnTo>
                    <a:pt x="1033633" y="323418"/>
                  </a:lnTo>
                  <a:lnTo>
                    <a:pt x="1013979" y="283484"/>
                  </a:lnTo>
                  <a:lnTo>
                    <a:pt x="991278" y="245484"/>
                  </a:lnTo>
                  <a:lnTo>
                    <a:pt x="965691" y="209581"/>
                  </a:lnTo>
                  <a:lnTo>
                    <a:pt x="937382" y="175941"/>
                  </a:lnTo>
                  <a:lnTo>
                    <a:pt x="906513" y="144725"/>
                  </a:lnTo>
                  <a:lnTo>
                    <a:pt x="873246" y="116100"/>
                  </a:lnTo>
                  <a:lnTo>
                    <a:pt x="837743" y="90228"/>
                  </a:lnTo>
                  <a:lnTo>
                    <a:pt x="800167" y="67274"/>
                  </a:lnTo>
                  <a:lnTo>
                    <a:pt x="760679" y="47401"/>
                  </a:lnTo>
                  <a:lnTo>
                    <a:pt x="719443" y="30774"/>
                  </a:lnTo>
                  <a:lnTo>
                    <a:pt x="676621" y="17556"/>
                  </a:lnTo>
                  <a:lnTo>
                    <a:pt x="632374" y="7912"/>
                  </a:lnTo>
                  <a:lnTo>
                    <a:pt x="586865" y="2005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0808" y="1028700"/>
              <a:ext cx="1080770" cy="1092835"/>
            </a:xfrm>
            <a:custGeom>
              <a:avLst/>
              <a:gdLst/>
              <a:ahLst/>
              <a:cxnLst/>
              <a:rect l="l" t="t" r="r" b="b"/>
              <a:pathLst>
                <a:path w="1080770" h="1092835">
                  <a:moveTo>
                    <a:pt x="0" y="546353"/>
                  </a:moveTo>
                  <a:lnTo>
                    <a:pt x="1983" y="499211"/>
                  </a:lnTo>
                  <a:lnTo>
                    <a:pt x="7825" y="453182"/>
                  </a:lnTo>
                  <a:lnTo>
                    <a:pt x="17364" y="408431"/>
                  </a:lnTo>
                  <a:lnTo>
                    <a:pt x="30437" y="365121"/>
                  </a:lnTo>
                  <a:lnTo>
                    <a:pt x="46882" y="323418"/>
                  </a:lnTo>
                  <a:lnTo>
                    <a:pt x="66536" y="283484"/>
                  </a:lnTo>
                  <a:lnTo>
                    <a:pt x="89237" y="245484"/>
                  </a:lnTo>
                  <a:lnTo>
                    <a:pt x="114824" y="209581"/>
                  </a:lnTo>
                  <a:lnTo>
                    <a:pt x="143133" y="175941"/>
                  </a:lnTo>
                  <a:lnTo>
                    <a:pt x="174002" y="144725"/>
                  </a:lnTo>
                  <a:lnTo>
                    <a:pt x="207269" y="116100"/>
                  </a:lnTo>
                  <a:lnTo>
                    <a:pt x="242772" y="90228"/>
                  </a:lnTo>
                  <a:lnTo>
                    <a:pt x="280348" y="67274"/>
                  </a:lnTo>
                  <a:lnTo>
                    <a:pt x="319836" y="47401"/>
                  </a:lnTo>
                  <a:lnTo>
                    <a:pt x="361072" y="30774"/>
                  </a:lnTo>
                  <a:lnTo>
                    <a:pt x="403894" y="17556"/>
                  </a:lnTo>
                  <a:lnTo>
                    <a:pt x="448141" y="7912"/>
                  </a:lnTo>
                  <a:lnTo>
                    <a:pt x="493650" y="2005"/>
                  </a:lnTo>
                  <a:lnTo>
                    <a:pt x="540258" y="0"/>
                  </a:lnTo>
                  <a:lnTo>
                    <a:pt x="586865" y="2005"/>
                  </a:lnTo>
                  <a:lnTo>
                    <a:pt x="632374" y="7912"/>
                  </a:lnTo>
                  <a:lnTo>
                    <a:pt x="676621" y="17556"/>
                  </a:lnTo>
                  <a:lnTo>
                    <a:pt x="719443" y="30774"/>
                  </a:lnTo>
                  <a:lnTo>
                    <a:pt x="760679" y="47401"/>
                  </a:lnTo>
                  <a:lnTo>
                    <a:pt x="800167" y="67274"/>
                  </a:lnTo>
                  <a:lnTo>
                    <a:pt x="837743" y="90228"/>
                  </a:lnTo>
                  <a:lnTo>
                    <a:pt x="873246" y="116100"/>
                  </a:lnTo>
                  <a:lnTo>
                    <a:pt x="906513" y="144725"/>
                  </a:lnTo>
                  <a:lnTo>
                    <a:pt x="937382" y="175941"/>
                  </a:lnTo>
                  <a:lnTo>
                    <a:pt x="965691" y="209581"/>
                  </a:lnTo>
                  <a:lnTo>
                    <a:pt x="991278" y="245484"/>
                  </a:lnTo>
                  <a:lnTo>
                    <a:pt x="1013979" y="283484"/>
                  </a:lnTo>
                  <a:lnTo>
                    <a:pt x="1033633" y="323418"/>
                  </a:lnTo>
                  <a:lnTo>
                    <a:pt x="1050078" y="365121"/>
                  </a:lnTo>
                  <a:lnTo>
                    <a:pt x="1063151" y="408431"/>
                  </a:lnTo>
                  <a:lnTo>
                    <a:pt x="1072690" y="453182"/>
                  </a:lnTo>
                  <a:lnTo>
                    <a:pt x="1078532" y="499211"/>
                  </a:lnTo>
                  <a:lnTo>
                    <a:pt x="1080516" y="546353"/>
                  </a:lnTo>
                  <a:lnTo>
                    <a:pt x="1078532" y="593496"/>
                  </a:lnTo>
                  <a:lnTo>
                    <a:pt x="1072690" y="639525"/>
                  </a:lnTo>
                  <a:lnTo>
                    <a:pt x="1063151" y="684276"/>
                  </a:lnTo>
                  <a:lnTo>
                    <a:pt x="1050078" y="727586"/>
                  </a:lnTo>
                  <a:lnTo>
                    <a:pt x="1033633" y="769289"/>
                  </a:lnTo>
                  <a:lnTo>
                    <a:pt x="1013979" y="809223"/>
                  </a:lnTo>
                  <a:lnTo>
                    <a:pt x="991278" y="847223"/>
                  </a:lnTo>
                  <a:lnTo>
                    <a:pt x="965691" y="883126"/>
                  </a:lnTo>
                  <a:lnTo>
                    <a:pt x="937382" y="916766"/>
                  </a:lnTo>
                  <a:lnTo>
                    <a:pt x="906513" y="947982"/>
                  </a:lnTo>
                  <a:lnTo>
                    <a:pt x="873246" y="976607"/>
                  </a:lnTo>
                  <a:lnTo>
                    <a:pt x="837743" y="1002479"/>
                  </a:lnTo>
                  <a:lnTo>
                    <a:pt x="800167" y="1025433"/>
                  </a:lnTo>
                  <a:lnTo>
                    <a:pt x="760679" y="1045306"/>
                  </a:lnTo>
                  <a:lnTo>
                    <a:pt x="719443" y="1061933"/>
                  </a:lnTo>
                  <a:lnTo>
                    <a:pt x="676621" y="1075151"/>
                  </a:lnTo>
                  <a:lnTo>
                    <a:pt x="632374" y="1084795"/>
                  </a:lnTo>
                  <a:lnTo>
                    <a:pt x="586865" y="1090702"/>
                  </a:lnTo>
                  <a:lnTo>
                    <a:pt x="540258" y="1092708"/>
                  </a:lnTo>
                  <a:lnTo>
                    <a:pt x="493650" y="1090702"/>
                  </a:lnTo>
                  <a:lnTo>
                    <a:pt x="448141" y="1084795"/>
                  </a:lnTo>
                  <a:lnTo>
                    <a:pt x="403894" y="1075151"/>
                  </a:lnTo>
                  <a:lnTo>
                    <a:pt x="361072" y="1061933"/>
                  </a:lnTo>
                  <a:lnTo>
                    <a:pt x="319836" y="1045306"/>
                  </a:lnTo>
                  <a:lnTo>
                    <a:pt x="280348" y="1025433"/>
                  </a:lnTo>
                  <a:lnTo>
                    <a:pt x="242772" y="1002479"/>
                  </a:lnTo>
                  <a:lnTo>
                    <a:pt x="207269" y="976607"/>
                  </a:lnTo>
                  <a:lnTo>
                    <a:pt x="174002" y="947982"/>
                  </a:lnTo>
                  <a:lnTo>
                    <a:pt x="143133" y="916766"/>
                  </a:lnTo>
                  <a:lnTo>
                    <a:pt x="114824" y="883126"/>
                  </a:lnTo>
                  <a:lnTo>
                    <a:pt x="89237" y="847223"/>
                  </a:lnTo>
                  <a:lnTo>
                    <a:pt x="66536" y="809223"/>
                  </a:lnTo>
                  <a:lnTo>
                    <a:pt x="46882" y="769289"/>
                  </a:lnTo>
                  <a:lnTo>
                    <a:pt x="30437" y="727586"/>
                  </a:lnTo>
                  <a:lnTo>
                    <a:pt x="17364" y="684276"/>
                  </a:lnTo>
                  <a:lnTo>
                    <a:pt x="7825" y="639525"/>
                  </a:lnTo>
                  <a:lnTo>
                    <a:pt x="1983" y="593496"/>
                  </a:lnTo>
                  <a:lnTo>
                    <a:pt x="0" y="546353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6375" y="717804"/>
              <a:ext cx="8711184" cy="18074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33244" y="749808"/>
              <a:ext cx="8592820" cy="1689100"/>
            </a:xfrm>
            <a:custGeom>
              <a:avLst/>
              <a:gdLst/>
              <a:ahLst/>
              <a:cxnLst/>
              <a:rect l="l" t="t" r="r" b="b"/>
              <a:pathLst>
                <a:path w="8592820" h="1689100">
                  <a:moveTo>
                    <a:pt x="8310880" y="0"/>
                  </a:moveTo>
                  <a:lnTo>
                    <a:pt x="281431" y="0"/>
                  </a:lnTo>
                  <a:lnTo>
                    <a:pt x="235778" y="3682"/>
                  </a:lnTo>
                  <a:lnTo>
                    <a:pt x="192471" y="14345"/>
                  </a:lnTo>
                  <a:lnTo>
                    <a:pt x="152090" y="31409"/>
                  </a:lnTo>
                  <a:lnTo>
                    <a:pt x="115214" y="54295"/>
                  </a:lnTo>
                  <a:lnTo>
                    <a:pt x="82422" y="82422"/>
                  </a:lnTo>
                  <a:lnTo>
                    <a:pt x="54295" y="115214"/>
                  </a:lnTo>
                  <a:lnTo>
                    <a:pt x="31409" y="152090"/>
                  </a:lnTo>
                  <a:lnTo>
                    <a:pt x="14345" y="192471"/>
                  </a:lnTo>
                  <a:lnTo>
                    <a:pt x="3682" y="235778"/>
                  </a:lnTo>
                  <a:lnTo>
                    <a:pt x="0" y="281431"/>
                  </a:lnTo>
                  <a:lnTo>
                    <a:pt x="0" y="1407159"/>
                  </a:lnTo>
                  <a:lnTo>
                    <a:pt x="3683" y="1452813"/>
                  </a:lnTo>
                  <a:lnTo>
                    <a:pt x="14345" y="1496120"/>
                  </a:lnTo>
                  <a:lnTo>
                    <a:pt x="31409" y="1536501"/>
                  </a:lnTo>
                  <a:lnTo>
                    <a:pt x="54295" y="1573377"/>
                  </a:lnTo>
                  <a:lnTo>
                    <a:pt x="82423" y="1606168"/>
                  </a:lnTo>
                  <a:lnTo>
                    <a:pt x="115214" y="1634296"/>
                  </a:lnTo>
                  <a:lnTo>
                    <a:pt x="152090" y="1657182"/>
                  </a:lnTo>
                  <a:lnTo>
                    <a:pt x="192471" y="1674246"/>
                  </a:lnTo>
                  <a:lnTo>
                    <a:pt x="235778" y="1684908"/>
                  </a:lnTo>
                  <a:lnTo>
                    <a:pt x="281431" y="1688591"/>
                  </a:lnTo>
                  <a:lnTo>
                    <a:pt x="8310880" y="1688591"/>
                  </a:lnTo>
                  <a:lnTo>
                    <a:pt x="8356533" y="1684909"/>
                  </a:lnTo>
                  <a:lnTo>
                    <a:pt x="8399840" y="1674246"/>
                  </a:lnTo>
                  <a:lnTo>
                    <a:pt x="8440221" y="1657182"/>
                  </a:lnTo>
                  <a:lnTo>
                    <a:pt x="8477097" y="1634296"/>
                  </a:lnTo>
                  <a:lnTo>
                    <a:pt x="8509889" y="1606168"/>
                  </a:lnTo>
                  <a:lnTo>
                    <a:pt x="8538016" y="1573377"/>
                  </a:lnTo>
                  <a:lnTo>
                    <a:pt x="8560902" y="1536501"/>
                  </a:lnTo>
                  <a:lnTo>
                    <a:pt x="8577966" y="1496120"/>
                  </a:lnTo>
                  <a:lnTo>
                    <a:pt x="8588629" y="1452813"/>
                  </a:lnTo>
                  <a:lnTo>
                    <a:pt x="8592312" y="1407159"/>
                  </a:lnTo>
                  <a:lnTo>
                    <a:pt x="8592312" y="281431"/>
                  </a:lnTo>
                  <a:lnTo>
                    <a:pt x="8588629" y="235778"/>
                  </a:lnTo>
                  <a:lnTo>
                    <a:pt x="8577966" y="192471"/>
                  </a:lnTo>
                  <a:lnTo>
                    <a:pt x="8560902" y="152090"/>
                  </a:lnTo>
                  <a:lnTo>
                    <a:pt x="8538016" y="115214"/>
                  </a:lnTo>
                  <a:lnTo>
                    <a:pt x="8509889" y="82423"/>
                  </a:lnTo>
                  <a:lnTo>
                    <a:pt x="8477097" y="54295"/>
                  </a:lnTo>
                  <a:lnTo>
                    <a:pt x="8440221" y="31409"/>
                  </a:lnTo>
                  <a:lnTo>
                    <a:pt x="8399840" y="14345"/>
                  </a:lnTo>
                  <a:lnTo>
                    <a:pt x="8356533" y="3683"/>
                  </a:lnTo>
                  <a:lnTo>
                    <a:pt x="8310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3244" y="749808"/>
              <a:ext cx="8592820" cy="1689100"/>
            </a:xfrm>
            <a:custGeom>
              <a:avLst/>
              <a:gdLst/>
              <a:ahLst/>
              <a:cxnLst/>
              <a:rect l="l" t="t" r="r" b="b"/>
              <a:pathLst>
                <a:path w="8592820" h="1689100">
                  <a:moveTo>
                    <a:pt x="0" y="281431"/>
                  </a:moveTo>
                  <a:lnTo>
                    <a:pt x="3682" y="235778"/>
                  </a:lnTo>
                  <a:lnTo>
                    <a:pt x="14345" y="192471"/>
                  </a:lnTo>
                  <a:lnTo>
                    <a:pt x="31409" y="152090"/>
                  </a:lnTo>
                  <a:lnTo>
                    <a:pt x="54295" y="115214"/>
                  </a:lnTo>
                  <a:lnTo>
                    <a:pt x="82422" y="82422"/>
                  </a:lnTo>
                  <a:lnTo>
                    <a:pt x="115214" y="54295"/>
                  </a:lnTo>
                  <a:lnTo>
                    <a:pt x="152090" y="31409"/>
                  </a:lnTo>
                  <a:lnTo>
                    <a:pt x="192471" y="14345"/>
                  </a:lnTo>
                  <a:lnTo>
                    <a:pt x="235778" y="3682"/>
                  </a:lnTo>
                  <a:lnTo>
                    <a:pt x="281431" y="0"/>
                  </a:lnTo>
                  <a:lnTo>
                    <a:pt x="8310880" y="0"/>
                  </a:lnTo>
                  <a:lnTo>
                    <a:pt x="8356533" y="3683"/>
                  </a:lnTo>
                  <a:lnTo>
                    <a:pt x="8399840" y="14345"/>
                  </a:lnTo>
                  <a:lnTo>
                    <a:pt x="8440221" y="31409"/>
                  </a:lnTo>
                  <a:lnTo>
                    <a:pt x="8477097" y="54295"/>
                  </a:lnTo>
                  <a:lnTo>
                    <a:pt x="8509889" y="82423"/>
                  </a:lnTo>
                  <a:lnTo>
                    <a:pt x="8538016" y="115214"/>
                  </a:lnTo>
                  <a:lnTo>
                    <a:pt x="8560902" y="152090"/>
                  </a:lnTo>
                  <a:lnTo>
                    <a:pt x="8577966" y="192471"/>
                  </a:lnTo>
                  <a:lnTo>
                    <a:pt x="8588629" y="235778"/>
                  </a:lnTo>
                  <a:lnTo>
                    <a:pt x="8592312" y="281431"/>
                  </a:lnTo>
                  <a:lnTo>
                    <a:pt x="8592312" y="1407159"/>
                  </a:lnTo>
                  <a:lnTo>
                    <a:pt x="8588629" y="1452813"/>
                  </a:lnTo>
                  <a:lnTo>
                    <a:pt x="8577966" y="1496120"/>
                  </a:lnTo>
                  <a:lnTo>
                    <a:pt x="8560902" y="1536501"/>
                  </a:lnTo>
                  <a:lnTo>
                    <a:pt x="8538016" y="1573377"/>
                  </a:lnTo>
                  <a:lnTo>
                    <a:pt x="8509889" y="1606168"/>
                  </a:lnTo>
                  <a:lnTo>
                    <a:pt x="8477097" y="1634296"/>
                  </a:lnTo>
                  <a:lnTo>
                    <a:pt x="8440221" y="1657182"/>
                  </a:lnTo>
                  <a:lnTo>
                    <a:pt x="8399840" y="1674246"/>
                  </a:lnTo>
                  <a:lnTo>
                    <a:pt x="8356533" y="1684909"/>
                  </a:lnTo>
                  <a:lnTo>
                    <a:pt x="8310880" y="1688591"/>
                  </a:lnTo>
                  <a:lnTo>
                    <a:pt x="281431" y="1688591"/>
                  </a:lnTo>
                  <a:lnTo>
                    <a:pt x="235778" y="1684908"/>
                  </a:lnTo>
                  <a:lnTo>
                    <a:pt x="192471" y="1674246"/>
                  </a:lnTo>
                  <a:lnTo>
                    <a:pt x="152090" y="1657182"/>
                  </a:lnTo>
                  <a:lnTo>
                    <a:pt x="115214" y="1634296"/>
                  </a:lnTo>
                  <a:lnTo>
                    <a:pt x="82423" y="1606168"/>
                  </a:lnTo>
                  <a:lnTo>
                    <a:pt x="54295" y="1573377"/>
                  </a:lnTo>
                  <a:lnTo>
                    <a:pt x="31409" y="1536501"/>
                  </a:lnTo>
                  <a:lnTo>
                    <a:pt x="14345" y="1496120"/>
                  </a:lnTo>
                  <a:lnTo>
                    <a:pt x="3683" y="1452813"/>
                  </a:lnTo>
                  <a:lnTo>
                    <a:pt x="0" y="1407159"/>
                  </a:lnTo>
                  <a:lnTo>
                    <a:pt x="0" y="281431"/>
                  </a:lnTo>
                  <a:close/>
                </a:path>
              </a:pathLst>
            </a:custGeom>
            <a:ln w="1219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270" y="2872761"/>
              <a:ext cx="8891006" cy="12633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42843" y="2886455"/>
              <a:ext cx="8799830" cy="1181100"/>
            </a:xfrm>
            <a:custGeom>
              <a:avLst/>
              <a:gdLst/>
              <a:ahLst/>
              <a:cxnLst/>
              <a:rect l="l" t="t" r="r" b="b"/>
              <a:pathLst>
                <a:path w="8799830" h="1181100">
                  <a:moveTo>
                    <a:pt x="8602726" y="0"/>
                  </a:moveTo>
                  <a:lnTo>
                    <a:pt x="196850" y="0"/>
                  </a:lnTo>
                  <a:lnTo>
                    <a:pt x="151715" y="5199"/>
                  </a:lnTo>
                  <a:lnTo>
                    <a:pt x="110282" y="20008"/>
                  </a:lnTo>
                  <a:lnTo>
                    <a:pt x="73732" y="43247"/>
                  </a:lnTo>
                  <a:lnTo>
                    <a:pt x="43247" y="73732"/>
                  </a:lnTo>
                  <a:lnTo>
                    <a:pt x="20008" y="110282"/>
                  </a:lnTo>
                  <a:lnTo>
                    <a:pt x="5199" y="151715"/>
                  </a:lnTo>
                  <a:lnTo>
                    <a:pt x="0" y="196850"/>
                  </a:lnTo>
                  <a:lnTo>
                    <a:pt x="0" y="984250"/>
                  </a:lnTo>
                  <a:lnTo>
                    <a:pt x="5199" y="1029384"/>
                  </a:lnTo>
                  <a:lnTo>
                    <a:pt x="20008" y="1070817"/>
                  </a:lnTo>
                  <a:lnTo>
                    <a:pt x="43247" y="1107367"/>
                  </a:lnTo>
                  <a:lnTo>
                    <a:pt x="73732" y="1137852"/>
                  </a:lnTo>
                  <a:lnTo>
                    <a:pt x="110282" y="1161091"/>
                  </a:lnTo>
                  <a:lnTo>
                    <a:pt x="151715" y="1175900"/>
                  </a:lnTo>
                  <a:lnTo>
                    <a:pt x="196850" y="1181100"/>
                  </a:lnTo>
                  <a:lnTo>
                    <a:pt x="8602726" y="1181100"/>
                  </a:lnTo>
                  <a:lnTo>
                    <a:pt x="8647860" y="1175900"/>
                  </a:lnTo>
                  <a:lnTo>
                    <a:pt x="8689293" y="1161091"/>
                  </a:lnTo>
                  <a:lnTo>
                    <a:pt x="8725843" y="1137852"/>
                  </a:lnTo>
                  <a:lnTo>
                    <a:pt x="8756328" y="1107367"/>
                  </a:lnTo>
                  <a:lnTo>
                    <a:pt x="8779567" y="1070817"/>
                  </a:lnTo>
                  <a:lnTo>
                    <a:pt x="8794376" y="1029384"/>
                  </a:lnTo>
                  <a:lnTo>
                    <a:pt x="8799576" y="984250"/>
                  </a:lnTo>
                  <a:lnTo>
                    <a:pt x="8799576" y="196850"/>
                  </a:lnTo>
                  <a:lnTo>
                    <a:pt x="8794376" y="151715"/>
                  </a:lnTo>
                  <a:lnTo>
                    <a:pt x="8779567" y="110282"/>
                  </a:lnTo>
                  <a:lnTo>
                    <a:pt x="8756328" y="73732"/>
                  </a:lnTo>
                  <a:lnTo>
                    <a:pt x="8725843" y="43247"/>
                  </a:lnTo>
                  <a:lnTo>
                    <a:pt x="8689293" y="20008"/>
                  </a:lnTo>
                  <a:lnTo>
                    <a:pt x="8647860" y="5199"/>
                  </a:lnTo>
                  <a:lnTo>
                    <a:pt x="8602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42843" y="2886455"/>
              <a:ext cx="8799830" cy="1181100"/>
            </a:xfrm>
            <a:custGeom>
              <a:avLst/>
              <a:gdLst/>
              <a:ahLst/>
              <a:cxnLst/>
              <a:rect l="l" t="t" r="r" b="b"/>
              <a:pathLst>
                <a:path w="8799830" h="1181100">
                  <a:moveTo>
                    <a:pt x="0" y="196850"/>
                  </a:moveTo>
                  <a:lnTo>
                    <a:pt x="5199" y="151715"/>
                  </a:lnTo>
                  <a:lnTo>
                    <a:pt x="20008" y="110282"/>
                  </a:lnTo>
                  <a:lnTo>
                    <a:pt x="43247" y="73732"/>
                  </a:lnTo>
                  <a:lnTo>
                    <a:pt x="73732" y="43247"/>
                  </a:lnTo>
                  <a:lnTo>
                    <a:pt x="110282" y="20008"/>
                  </a:lnTo>
                  <a:lnTo>
                    <a:pt x="151715" y="5199"/>
                  </a:lnTo>
                  <a:lnTo>
                    <a:pt x="196850" y="0"/>
                  </a:lnTo>
                  <a:lnTo>
                    <a:pt x="8602726" y="0"/>
                  </a:lnTo>
                  <a:lnTo>
                    <a:pt x="8647860" y="5199"/>
                  </a:lnTo>
                  <a:lnTo>
                    <a:pt x="8689293" y="20008"/>
                  </a:lnTo>
                  <a:lnTo>
                    <a:pt x="8725843" y="43247"/>
                  </a:lnTo>
                  <a:lnTo>
                    <a:pt x="8756328" y="73732"/>
                  </a:lnTo>
                  <a:lnTo>
                    <a:pt x="8779567" y="110282"/>
                  </a:lnTo>
                  <a:lnTo>
                    <a:pt x="8794376" y="151715"/>
                  </a:lnTo>
                  <a:lnTo>
                    <a:pt x="8799576" y="196850"/>
                  </a:lnTo>
                  <a:lnTo>
                    <a:pt x="8799576" y="984250"/>
                  </a:lnTo>
                  <a:lnTo>
                    <a:pt x="8794376" y="1029384"/>
                  </a:lnTo>
                  <a:lnTo>
                    <a:pt x="8779567" y="1070817"/>
                  </a:lnTo>
                  <a:lnTo>
                    <a:pt x="8756328" y="1107367"/>
                  </a:lnTo>
                  <a:lnTo>
                    <a:pt x="8725843" y="1137852"/>
                  </a:lnTo>
                  <a:lnTo>
                    <a:pt x="8689293" y="1161091"/>
                  </a:lnTo>
                  <a:lnTo>
                    <a:pt x="8647860" y="1175900"/>
                  </a:lnTo>
                  <a:lnTo>
                    <a:pt x="8602726" y="1181100"/>
                  </a:lnTo>
                  <a:lnTo>
                    <a:pt x="196850" y="1181100"/>
                  </a:lnTo>
                  <a:lnTo>
                    <a:pt x="151715" y="1175900"/>
                  </a:lnTo>
                  <a:lnTo>
                    <a:pt x="110282" y="1161091"/>
                  </a:lnTo>
                  <a:lnTo>
                    <a:pt x="73732" y="1137852"/>
                  </a:lnTo>
                  <a:lnTo>
                    <a:pt x="43247" y="1107367"/>
                  </a:lnTo>
                  <a:lnTo>
                    <a:pt x="20008" y="1070817"/>
                  </a:lnTo>
                  <a:lnTo>
                    <a:pt x="5199" y="1029384"/>
                  </a:lnTo>
                  <a:lnTo>
                    <a:pt x="0" y="984250"/>
                  </a:lnTo>
                  <a:lnTo>
                    <a:pt x="0" y="196850"/>
                  </a:lnTo>
                  <a:close/>
                </a:path>
              </a:pathLst>
            </a:custGeom>
            <a:ln w="1219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10104" y="721105"/>
            <a:ext cx="8234045" cy="168338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10" dirty="0">
                <a:solidFill>
                  <a:srgbClr val="0E7535"/>
                </a:solidFill>
                <a:latin typeface="Calibri"/>
                <a:cs typeface="Calibri"/>
              </a:rPr>
              <a:t>Абитуриент,</a:t>
            </a:r>
            <a:r>
              <a:rPr sz="1800" b="1" spc="5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E7535"/>
                </a:solidFill>
                <a:latin typeface="Calibri"/>
                <a:cs typeface="Calibri"/>
              </a:rPr>
              <a:t>студент</a:t>
            </a:r>
            <a:r>
              <a:rPr sz="1800" b="1" spc="8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7535"/>
                </a:solidFill>
                <a:latin typeface="Calibri"/>
                <a:cs typeface="Calibri"/>
              </a:rPr>
              <a:t>любого</a:t>
            </a:r>
            <a:r>
              <a:rPr sz="1800" b="1" spc="7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E7535"/>
                </a:solidFill>
                <a:latin typeface="Calibri"/>
                <a:cs typeface="Calibri"/>
              </a:rPr>
              <a:t>курса,</a:t>
            </a:r>
            <a:r>
              <a:rPr sz="1800" b="1" spc="7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гражданин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федерации,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проходящий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обучение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в: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660"/>
              </a:spcBef>
              <a:buChar char="-"/>
              <a:tabLst>
                <a:tab pos="185420" algn="l"/>
              </a:tabLst>
            </a:pP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федеральных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государственных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организациях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высшего,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среднего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spc="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дополнительного</a:t>
            </a:r>
            <a:endParaRPr sz="1200">
              <a:latin typeface="Microsoft Sans Serif"/>
              <a:cs typeface="Microsoft Sans Serif"/>
            </a:endParaRPr>
          </a:p>
          <a:p>
            <a:pPr marL="184785" marR="5080">
              <a:lnSpc>
                <a:spcPct val="100000"/>
              </a:lnSpc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образования,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находящихся</a:t>
            </a:r>
            <a:r>
              <a:rPr sz="1200" spc="5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ведении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сельского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хозяйства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525255"/>
                </a:solidFill>
                <a:latin typeface="Microsoft Sans Serif"/>
                <a:cs typeface="Microsoft Sans Serif"/>
              </a:rPr>
              <a:t>РФ,</a:t>
            </a:r>
            <a:r>
              <a:rPr sz="1200" spc="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Федерального </a:t>
            </a:r>
            <a:r>
              <a:rPr sz="1200" spc="-3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агентства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рыболовству и</a:t>
            </a:r>
            <a:r>
              <a:rPr sz="1200" spc="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службы</a:t>
            </a:r>
            <a:r>
              <a:rPr sz="1200" spc="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ветеринарному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фитосанитарному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надзору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(по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любым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специальностям);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har char="-"/>
              <a:tabLst>
                <a:tab pos="185420" algn="l"/>
              </a:tabLst>
            </a:pP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других</a:t>
            </a:r>
            <a:r>
              <a:rPr sz="1200" spc="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образовательных организациях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(по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сельскохозяйственным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специальностям,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соответствующим</a:t>
            </a:r>
            <a:endParaRPr sz="12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Общероссийскому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классификатору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специальностей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образованию)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8385" y="2880360"/>
            <a:ext cx="8498205" cy="8756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0E7535"/>
                </a:solidFill>
                <a:latin typeface="Calibri"/>
                <a:cs typeface="Calibri"/>
              </a:rPr>
              <a:t>ИП</a:t>
            </a:r>
            <a:r>
              <a:rPr sz="1800" b="1" spc="75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E7535"/>
                </a:solidFill>
                <a:latin typeface="Calibri"/>
                <a:cs typeface="Calibri"/>
              </a:rPr>
              <a:t>либо</a:t>
            </a:r>
            <a:r>
              <a:rPr sz="1800" b="1" spc="75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7535"/>
                </a:solidFill>
                <a:latin typeface="Calibri"/>
                <a:cs typeface="Calibri"/>
              </a:rPr>
              <a:t>организация,</a:t>
            </a:r>
            <a:r>
              <a:rPr sz="1800" b="1" spc="6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E7535"/>
                </a:solidFill>
                <a:latin typeface="Calibri"/>
                <a:cs typeface="Calibri"/>
              </a:rPr>
              <a:t>которые</a:t>
            </a:r>
            <a:r>
              <a:rPr sz="1800" b="1" spc="6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E7535"/>
                </a:solidFill>
                <a:latin typeface="Calibri"/>
                <a:cs typeface="Calibri"/>
              </a:rPr>
              <a:t>являются</a:t>
            </a:r>
            <a:r>
              <a:rPr sz="1800" b="1" spc="85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E7535"/>
                </a:solidFill>
                <a:latin typeface="Calibri"/>
                <a:cs typeface="Calibri"/>
              </a:rPr>
              <a:t>сельхозтоваропроизводителями</a:t>
            </a:r>
            <a:r>
              <a:rPr sz="1800" b="1" spc="5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7535"/>
                </a:solidFill>
                <a:latin typeface="Calibri"/>
                <a:cs typeface="Calibri"/>
              </a:rPr>
              <a:t>(СХТП),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осуществляющими</a:t>
            </a:r>
            <a:r>
              <a:rPr sz="1200" spc="2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200" spc="24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на</a:t>
            </a:r>
            <a:r>
              <a:rPr sz="1200" spc="2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сельских</a:t>
            </a:r>
            <a:r>
              <a:rPr sz="1200" spc="2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территориях,</a:t>
            </a:r>
            <a:r>
              <a:rPr sz="1200" spc="24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чей</a:t>
            </a:r>
            <a:r>
              <a:rPr sz="1200" spc="2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доход</a:t>
            </a:r>
            <a:r>
              <a:rPr sz="1200" spc="2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от</a:t>
            </a:r>
            <a:r>
              <a:rPr sz="1200" spc="229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200" spc="24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сельхозпродукции</a:t>
            </a:r>
            <a:r>
              <a:rPr sz="1200" spc="24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составляет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не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менее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70%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от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общего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дохода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за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весь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календарный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год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25848" y="4453111"/>
            <a:ext cx="8484235" cy="1663064"/>
            <a:chOff x="2625848" y="4453111"/>
            <a:chExt cx="8484235" cy="1663064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5848" y="4453111"/>
              <a:ext cx="8484112" cy="16627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94431" y="4466843"/>
              <a:ext cx="8392795" cy="1580515"/>
            </a:xfrm>
            <a:custGeom>
              <a:avLst/>
              <a:gdLst/>
              <a:ahLst/>
              <a:cxnLst/>
              <a:rect l="l" t="t" r="r" b="b"/>
              <a:pathLst>
                <a:path w="8392795" h="1580514">
                  <a:moveTo>
                    <a:pt x="8129270" y="0"/>
                  </a:moveTo>
                  <a:lnTo>
                    <a:pt x="263398" y="0"/>
                  </a:lnTo>
                  <a:lnTo>
                    <a:pt x="216066" y="4245"/>
                  </a:lnTo>
                  <a:lnTo>
                    <a:pt x="171512" y="16485"/>
                  </a:lnTo>
                  <a:lnTo>
                    <a:pt x="130480" y="35973"/>
                  </a:lnTo>
                  <a:lnTo>
                    <a:pt x="93716" y="61966"/>
                  </a:lnTo>
                  <a:lnTo>
                    <a:pt x="61966" y="93716"/>
                  </a:lnTo>
                  <a:lnTo>
                    <a:pt x="35973" y="130480"/>
                  </a:lnTo>
                  <a:lnTo>
                    <a:pt x="16485" y="171512"/>
                  </a:lnTo>
                  <a:lnTo>
                    <a:pt x="4245" y="216066"/>
                  </a:lnTo>
                  <a:lnTo>
                    <a:pt x="0" y="263397"/>
                  </a:lnTo>
                  <a:lnTo>
                    <a:pt x="0" y="1316989"/>
                  </a:lnTo>
                  <a:lnTo>
                    <a:pt x="4245" y="1364334"/>
                  </a:lnTo>
                  <a:lnTo>
                    <a:pt x="16485" y="1408896"/>
                  </a:lnTo>
                  <a:lnTo>
                    <a:pt x="35973" y="1449929"/>
                  </a:lnTo>
                  <a:lnTo>
                    <a:pt x="61966" y="1486691"/>
                  </a:lnTo>
                  <a:lnTo>
                    <a:pt x="93716" y="1518438"/>
                  </a:lnTo>
                  <a:lnTo>
                    <a:pt x="130480" y="1544425"/>
                  </a:lnTo>
                  <a:lnTo>
                    <a:pt x="171512" y="1563908"/>
                  </a:lnTo>
                  <a:lnTo>
                    <a:pt x="216066" y="1576144"/>
                  </a:lnTo>
                  <a:lnTo>
                    <a:pt x="263398" y="1580387"/>
                  </a:lnTo>
                  <a:lnTo>
                    <a:pt x="8129270" y="1580387"/>
                  </a:lnTo>
                  <a:lnTo>
                    <a:pt x="8176601" y="1576144"/>
                  </a:lnTo>
                  <a:lnTo>
                    <a:pt x="8221155" y="1563908"/>
                  </a:lnTo>
                  <a:lnTo>
                    <a:pt x="8262187" y="1544425"/>
                  </a:lnTo>
                  <a:lnTo>
                    <a:pt x="8298951" y="1518438"/>
                  </a:lnTo>
                  <a:lnTo>
                    <a:pt x="8330701" y="1486691"/>
                  </a:lnTo>
                  <a:lnTo>
                    <a:pt x="8356694" y="1449929"/>
                  </a:lnTo>
                  <a:lnTo>
                    <a:pt x="8376182" y="1408896"/>
                  </a:lnTo>
                  <a:lnTo>
                    <a:pt x="8388422" y="1364334"/>
                  </a:lnTo>
                  <a:lnTo>
                    <a:pt x="8392668" y="1316989"/>
                  </a:lnTo>
                  <a:lnTo>
                    <a:pt x="8392668" y="263397"/>
                  </a:lnTo>
                  <a:lnTo>
                    <a:pt x="8388422" y="216066"/>
                  </a:lnTo>
                  <a:lnTo>
                    <a:pt x="8376182" y="171512"/>
                  </a:lnTo>
                  <a:lnTo>
                    <a:pt x="8356694" y="130480"/>
                  </a:lnTo>
                  <a:lnTo>
                    <a:pt x="8330701" y="93716"/>
                  </a:lnTo>
                  <a:lnTo>
                    <a:pt x="8298951" y="61966"/>
                  </a:lnTo>
                  <a:lnTo>
                    <a:pt x="8262187" y="35973"/>
                  </a:lnTo>
                  <a:lnTo>
                    <a:pt x="8221155" y="16485"/>
                  </a:lnTo>
                  <a:lnTo>
                    <a:pt x="8176601" y="4245"/>
                  </a:lnTo>
                  <a:lnTo>
                    <a:pt x="8129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94431" y="4466843"/>
              <a:ext cx="8392795" cy="1580515"/>
            </a:xfrm>
            <a:custGeom>
              <a:avLst/>
              <a:gdLst/>
              <a:ahLst/>
              <a:cxnLst/>
              <a:rect l="l" t="t" r="r" b="b"/>
              <a:pathLst>
                <a:path w="8392795" h="1580514">
                  <a:moveTo>
                    <a:pt x="0" y="263397"/>
                  </a:moveTo>
                  <a:lnTo>
                    <a:pt x="4245" y="216066"/>
                  </a:lnTo>
                  <a:lnTo>
                    <a:pt x="16485" y="171512"/>
                  </a:lnTo>
                  <a:lnTo>
                    <a:pt x="35973" y="130480"/>
                  </a:lnTo>
                  <a:lnTo>
                    <a:pt x="61966" y="93716"/>
                  </a:lnTo>
                  <a:lnTo>
                    <a:pt x="93716" y="61966"/>
                  </a:lnTo>
                  <a:lnTo>
                    <a:pt x="130480" y="35973"/>
                  </a:lnTo>
                  <a:lnTo>
                    <a:pt x="171512" y="16485"/>
                  </a:lnTo>
                  <a:lnTo>
                    <a:pt x="216066" y="4245"/>
                  </a:lnTo>
                  <a:lnTo>
                    <a:pt x="263398" y="0"/>
                  </a:lnTo>
                  <a:lnTo>
                    <a:pt x="8129270" y="0"/>
                  </a:lnTo>
                  <a:lnTo>
                    <a:pt x="8176601" y="4245"/>
                  </a:lnTo>
                  <a:lnTo>
                    <a:pt x="8221155" y="16485"/>
                  </a:lnTo>
                  <a:lnTo>
                    <a:pt x="8262187" y="35973"/>
                  </a:lnTo>
                  <a:lnTo>
                    <a:pt x="8298951" y="61966"/>
                  </a:lnTo>
                  <a:lnTo>
                    <a:pt x="8330701" y="93716"/>
                  </a:lnTo>
                  <a:lnTo>
                    <a:pt x="8356694" y="130480"/>
                  </a:lnTo>
                  <a:lnTo>
                    <a:pt x="8376182" y="171512"/>
                  </a:lnTo>
                  <a:lnTo>
                    <a:pt x="8388422" y="216066"/>
                  </a:lnTo>
                  <a:lnTo>
                    <a:pt x="8392668" y="263397"/>
                  </a:lnTo>
                  <a:lnTo>
                    <a:pt x="8392668" y="1316989"/>
                  </a:lnTo>
                  <a:lnTo>
                    <a:pt x="8388422" y="1364334"/>
                  </a:lnTo>
                  <a:lnTo>
                    <a:pt x="8376182" y="1408896"/>
                  </a:lnTo>
                  <a:lnTo>
                    <a:pt x="8356694" y="1449929"/>
                  </a:lnTo>
                  <a:lnTo>
                    <a:pt x="8330701" y="1486691"/>
                  </a:lnTo>
                  <a:lnTo>
                    <a:pt x="8298951" y="1518438"/>
                  </a:lnTo>
                  <a:lnTo>
                    <a:pt x="8262187" y="1544425"/>
                  </a:lnTo>
                  <a:lnTo>
                    <a:pt x="8221155" y="1563908"/>
                  </a:lnTo>
                  <a:lnTo>
                    <a:pt x="8176601" y="1576144"/>
                  </a:lnTo>
                  <a:lnTo>
                    <a:pt x="8129270" y="1580387"/>
                  </a:lnTo>
                  <a:lnTo>
                    <a:pt x="263398" y="1580387"/>
                  </a:lnTo>
                  <a:lnTo>
                    <a:pt x="216066" y="1576144"/>
                  </a:lnTo>
                  <a:lnTo>
                    <a:pt x="171512" y="1563908"/>
                  </a:lnTo>
                  <a:lnTo>
                    <a:pt x="130480" y="1544425"/>
                  </a:lnTo>
                  <a:lnTo>
                    <a:pt x="93716" y="1518438"/>
                  </a:lnTo>
                  <a:lnTo>
                    <a:pt x="61966" y="1486691"/>
                  </a:lnTo>
                  <a:lnTo>
                    <a:pt x="35973" y="1449929"/>
                  </a:lnTo>
                  <a:lnTo>
                    <a:pt x="16485" y="1408896"/>
                  </a:lnTo>
                  <a:lnTo>
                    <a:pt x="4245" y="1364334"/>
                  </a:lnTo>
                  <a:lnTo>
                    <a:pt x="0" y="1316989"/>
                  </a:lnTo>
                  <a:lnTo>
                    <a:pt x="0" y="263397"/>
                  </a:lnTo>
                  <a:close/>
                </a:path>
              </a:pathLst>
            </a:custGeom>
            <a:ln w="1219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923794" y="4433823"/>
            <a:ext cx="7971790" cy="142430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0E7535"/>
                </a:solidFill>
                <a:latin typeface="Calibri"/>
                <a:cs typeface="Calibri"/>
              </a:rPr>
              <a:t>Федеральная</a:t>
            </a:r>
            <a:r>
              <a:rPr sz="1800" b="1" spc="5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E7535"/>
                </a:solidFill>
                <a:latin typeface="Calibri"/>
                <a:cs typeface="Calibri"/>
              </a:rPr>
              <a:t>государственная</a:t>
            </a:r>
            <a:r>
              <a:rPr sz="1800" b="1" spc="55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7535"/>
                </a:solidFill>
                <a:latin typeface="Calibri"/>
                <a:cs typeface="Calibri"/>
              </a:rPr>
              <a:t>образовательная</a:t>
            </a:r>
            <a:r>
              <a:rPr sz="1800" b="1" spc="60" dirty="0">
                <a:solidFill>
                  <a:srgbClr val="0E753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E7535"/>
                </a:solidFill>
                <a:latin typeface="Calibri"/>
                <a:cs typeface="Calibri"/>
              </a:rPr>
              <a:t>организация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высшего,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среднего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дополнительного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профессионального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образования,</a:t>
            </a:r>
            <a:r>
              <a:rPr sz="1200" spc="29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находящаяся</a:t>
            </a:r>
            <a:r>
              <a:rPr sz="1200" spc="3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3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ведении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1200" spc="48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сельского</a:t>
            </a:r>
            <a:r>
              <a:rPr sz="1200" spc="78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хозяйства</a:t>
            </a:r>
            <a:r>
              <a:rPr sz="1200" spc="79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79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Федерации,</a:t>
            </a:r>
            <a:r>
              <a:rPr sz="1200" spc="79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1200" spc="78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агентства</a:t>
            </a:r>
            <a:r>
              <a:rPr sz="1200" spc="79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77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рыболовству </a:t>
            </a:r>
            <a:r>
              <a:rPr sz="1200" spc="-3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Федеральной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службы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ветеринарному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фитосанитарному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надзору,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а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525255"/>
                </a:solidFill>
                <a:latin typeface="Microsoft Sans Serif"/>
                <a:cs typeface="Microsoft Sans Serif"/>
              </a:rPr>
              <a:t>также</a:t>
            </a:r>
            <a:r>
              <a:rPr sz="12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другое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образовательное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учреждение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(по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сельскохозяйственным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специальностям,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соответствующим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Общероссийскому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классификатору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специальностей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образованию)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72539" y="1141475"/>
            <a:ext cx="1530350" cy="4528185"/>
            <a:chOff x="1272539" y="1141475"/>
            <a:chExt cx="1530350" cy="452818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0263" y="1141475"/>
              <a:ext cx="630936" cy="7924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16023" y="2857499"/>
              <a:ext cx="1080770" cy="1092835"/>
            </a:xfrm>
            <a:custGeom>
              <a:avLst/>
              <a:gdLst/>
              <a:ahLst/>
              <a:cxnLst/>
              <a:rect l="l" t="t" r="r" b="b"/>
              <a:pathLst>
                <a:path w="1080770" h="1092835">
                  <a:moveTo>
                    <a:pt x="540257" y="0"/>
                  </a:moveTo>
                  <a:lnTo>
                    <a:pt x="493650" y="2005"/>
                  </a:lnTo>
                  <a:lnTo>
                    <a:pt x="448141" y="7912"/>
                  </a:lnTo>
                  <a:lnTo>
                    <a:pt x="403894" y="17556"/>
                  </a:lnTo>
                  <a:lnTo>
                    <a:pt x="361072" y="30774"/>
                  </a:lnTo>
                  <a:lnTo>
                    <a:pt x="319836" y="47401"/>
                  </a:lnTo>
                  <a:lnTo>
                    <a:pt x="280348" y="67274"/>
                  </a:lnTo>
                  <a:lnTo>
                    <a:pt x="242772" y="90228"/>
                  </a:lnTo>
                  <a:lnTo>
                    <a:pt x="207269" y="116100"/>
                  </a:lnTo>
                  <a:lnTo>
                    <a:pt x="174002" y="144725"/>
                  </a:lnTo>
                  <a:lnTo>
                    <a:pt x="143133" y="175941"/>
                  </a:lnTo>
                  <a:lnTo>
                    <a:pt x="114824" y="209581"/>
                  </a:lnTo>
                  <a:lnTo>
                    <a:pt x="89237" y="245484"/>
                  </a:lnTo>
                  <a:lnTo>
                    <a:pt x="66536" y="283484"/>
                  </a:lnTo>
                  <a:lnTo>
                    <a:pt x="46882" y="323418"/>
                  </a:lnTo>
                  <a:lnTo>
                    <a:pt x="30437" y="365121"/>
                  </a:lnTo>
                  <a:lnTo>
                    <a:pt x="17364" y="408431"/>
                  </a:lnTo>
                  <a:lnTo>
                    <a:pt x="7825" y="453182"/>
                  </a:lnTo>
                  <a:lnTo>
                    <a:pt x="1983" y="499211"/>
                  </a:lnTo>
                  <a:lnTo>
                    <a:pt x="0" y="546353"/>
                  </a:lnTo>
                  <a:lnTo>
                    <a:pt x="1983" y="593496"/>
                  </a:lnTo>
                  <a:lnTo>
                    <a:pt x="7825" y="639525"/>
                  </a:lnTo>
                  <a:lnTo>
                    <a:pt x="17364" y="684276"/>
                  </a:lnTo>
                  <a:lnTo>
                    <a:pt x="30437" y="727586"/>
                  </a:lnTo>
                  <a:lnTo>
                    <a:pt x="46882" y="769289"/>
                  </a:lnTo>
                  <a:lnTo>
                    <a:pt x="66536" y="809223"/>
                  </a:lnTo>
                  <a:lnTo>
                    <a:pt x="89237" y="847223"/>
                  </a:lnTo>
                  <a:lnTo>
                    <a:pt x="114824" y="883126"/>
                  </a:lnTo>
                  <a:lnTo>
                    <a:pt x="143133" y="916766"/>
                  </a:lnTo>
                  <a:lnTo>
                    <a:pt x="174002" y="947982"/>
                  </a:lnTo>
                  <a:lnTo>
                    <a:pt x="207269" y="976607"/>
                  </a:lnTo>
                  <a:lnTo>
                    <a:pt x="242772" y="1002479"/>
                  </a:lnTo>
                  <a:lnTo>
                    <a:pt x="280348" y="1025433"/>
                  </a:lnTo>
                  <a:lnTo>
                    <a:pt x="319836" y="1045306"/>
                  </a:lnTo>
                  <a:lnTo>
                    <a:pt x="361072" y="1061933"/>
                  </a:lnTo>
                  <a:lnTo>
                    <a:pt x="403894" y="1075151"/>
                  </a:lnTo>
                  <a:lnTo>
                    <a:pt x="448141" y="1084795"/>
                  </a:lnTo>
                  <a:lnTo>
                    <a:pt x="493650" y="1090702"/>
                  </a:lnTo>
                  <a:lnTo>
                    <a:pt x="540257" y="1092708"/>
                  </a:lnTo>
                  <a:lnTo>
                    <a:pt x="586865" y="1090702"/>
                  </a:lnTo>
                  <a:lnTo>
                    <a:pt x="632374" y="1084795"/>
                  </a:lnTo>
                  <a:lnTo>
                    <a:pt x="676621" y="1075151"/>
                  </a:lnTo>
                  <a:lnTo>
                    <a:pt x="719443" y="1061933"/>
                  </a:lnTo>
                  <a:lnTo>
                    <a:pt x="760679" y="1045306"/>
                  </a:lnTo>
                  <a:lnTo>
                    <a:pt x="800167" y="1025433"/>
                  </a:lnTo>
                  <a:lnTo>
                    <a:pt x="837743" y="1002479"/>
                  </a:lnTo>
                  <a:lnTo>
                    <a:pt x="873246" y="976607"/>
                  </a:lnTo>
                  <a:lnTo>
                    <a:pt x="906513" y="947982"/>
                  </a:lnTo>
                  <a:lnTo>
                    <a:pt x="937382" y="916766"/>
                  </a:lnTo>
                  <a:lnTo>
                    <a:pt x="965691" y="883126"/>
                  </a:lnTo>
                  <a:lnTo>
                    <a:pt x="991278" y="847223"/>
                  </a:lnTo>
                  <a:lnTo>
                    <a:pt x="1013979" y="809223"/>
                  </a:lnTo>
                  <a:lnTo>
                    <a:pt x="1033633" y="769289"/>
                  </a:lnTo>
                  <a:lnTo>
                    <a:pt x="1050078" y="727586"/>
                  </a:lnTo>
                  <a:lnTo>
                    <a:pt x="1063151" y="684276"/>
                  </a:lnTo>
                  <a:lnTo>
                    <a:pt x="1072690" y="639525"/>
                  </a:lnTo>
                  <a:lnTo>
                    <a:pt x="1078532" y="593496"/>
                  </a:lnTo>
                  <a:lnTo>
                    <a:pt x="1080515" y="546353"/>
                  </a:lnTo>
                  <a:lnTo>
                    <a:pt x="1078532" y="499211"/>
                  </a:lnTo>
                  <a:lnTo>
                    <a:pt x="1072690" y="453182"/>
                  </a:lnTo>
                  <a:lnTo>
                    <a:pt x="1063151" y="408431"/>
                  </a:lnTo>
                  <a:lnTo>
                    <a:pt x="1050078" y="365121"/>
                  </a:lnTo>
                  <a:lnTo>
                    <a:pt x="1033633" y="323418"/>
                  </a:lnTo>
                  <a:lnTo>
                    <a:pt x="1013979" y="283484"/>
                  </a:lnTo>
                  <a:lnTo>
                    <a:pt x="991278" y="245484"/>
                  </a:lnTo>
                  <a:lnTo>
                    <a:pt x="965691" y="209581"/>
                  </a:lnTo>
                  <a:lnTo>
                    <a:pt x="937382" y="175941"/>
                  </a:lnTo>
                  <a:lnTo>
                    <a:pt x="906513" y="144725"/>
                  </a:lnTo>
                  <a:lnTo>
                    <a:pt x="873246" y="116100"/>
                  </a:lnTo>
                  <a:lnTo>
                    <a:pt x="837743" y="90228"/>
                  </a:lnTo>
                  <a:lnTo>
                    <a:pt x="800167" y="67274"/>
                  </a:lnTo>
                  <a:lnTo>
                    <a:pt x="760679" y="47401"/>
                  </a:lnTo>
                  <a:lnTo>
                    <a:pt x="719443" y="30774"/>
                  </a:lnTo>
                  <a:lnTo>
                    <a:pt x="676621" y="17556"/>
                  </a:lnTo>
                  <a:lnTo>
                    <a:pt x="632374" y="7912"/>
                  </a:lnTo>
                  <a:lnTo>
                    <a:pt x="586865" y="2005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16023" y="2857499"/>
              <a:ext cx="1080770" cy="1092835"/>
            </a:xfrm>
            <a:custGeom>
              <a:avLst/>
              <a:gdLst/>
              <a:ahLst/>
              <a:cxnLst/>
              <a:rect l="l" t="t" r="r" b="b"/>
              <a:pathLst>
                <a:path w="1080770" h="1092835">
                  <a:moveTo>
                    <a:pt x="0" y="546353"/>
                  </a:moveTo>
                  <a:lnTo>
                    <a:pt x="1983" y="499211"/>
                  </a:lnTo>
                  <a:lnTo>
                    <a:pt x="7825" y="453182"/>
                  </a:lnTo>
                  <a:lnTo>
                    <a:pt x="17364" y="408431"/>
                  </a:lnTo>
                  <a:lnTo>
                    <a:pt x="30437" y="365121"/>
                  </a:lnTo>
                  <a:lnTo>
                    <a:pt x="46882" y="323418"/>
                  </a:lnTo>
                  <a:lnTo>
                    <a:pt x="66536" y="283484"/>
                  </a:lnTo>
                  <a:lnTo>
                    <a:pt x="89237" y="245484"/>
                  </a:lnTo>
                  <a:lnTo>
                    <a:pt x="114824" y="209581"/>
                  </a:lnTo>
                  <a:lnTo>
                    <a:pt x="143133" y="175941"/>
                  </a:lnTo>
                  <a:lnTo>
                    <a:pt x="174002" y="144725"/>
                  </a:lnTo>
                  <a:lnTo>
                    <a:pt x="207269" y="116100"/>
                  </a:lnTo>
                  <a:lnTo>
                    <a:pt x="242772" y="90228"/>
                  </a:lnTo>
                  <a:lnTo>
                    <a:pt x="280348" y="67274"/>
                  </a:lnTo>
                  <a:lnTo>
                    <a:pt x="319836" y="47401"/>
                  </a:lnTo>
                  <a:lnTo>
                    <a:pt x="361072" y="30774"/>
                  </a:lnTo>
                  <a:lnTo>
                    <a:pt x="403894" y="17556"/>
                  </a:lnTo>
                  <a:lnTo>
                    <a:pt x="448141" y="7912"/>
                  </a:lnTo>
                  <a:lnTo>
                    <a:pt x="493650" y="2005"/>
                  </a:lnTo>
                  <a:lnTo>
                    <a:pt x="540257" y="0"/>
                  </a:lnTo>
                  <a:lnTo>
                    <a:pt x="586865" y="2005"/>
                  </a:lnTo>
                  <a:lnTo>
                    <a:pt x="632374" y="7912"/>
                  </a:lnTo>
                  <a:lnTo>
                    <a:pt x="676621" y="17556"/>
                  </a:lnTo>
                  <a:lnTo>
                    <a:pt x="719443" y="30774"/>
                  </a:lnTo>
                  <a:lnTo>
                    <a:pt x="760679" y="47401"/>
                  </a:lnTo>
                  <a:lnTo>
                    <a:pt x="800167" y="67274"/>
                  </a:lnTo>
                  <a:lnTo>
                    <a:pt x="837743" y="90228"/>
                  </a:lnTo>
                  <a:lnTo>
                    <a:pt x="873246" y="116100"/>
                  </a:lnTo>
                  <a:lnTo>
                    <a:pt x="906513" y="144725"/>
                  </a:lnTo>
                  <a:lnTo>
                    <a:pt x="937382" y="175941"/>
                  </a:lnTo>
                  <a:lnTo>
                    <a:pt x="965691" y="209581"/>
                  </a:lnTo>
                  <a:lnTo>
                    <a:pt x="991278" y="245484"/>
                  </a:lnTo>
                  <a:lnTo>
                    <a:pt x="1013979" y="283484"/>
                  </a:lnTo>
                  <a:lnTo>
                    <a:pt x="1033633" y="323418"/>
                  </a:lnTo>
                  <a:lnTo>
                    <a:pt x="1050078" y="365121"/>
                  </a:lnTo>
                  <a:lnTo>
                    <a:pt x="1063151" y="408431"/>
                  </a:lnTo>
                  <a:lnTo>
                    <a:pt x="1072690" y="453182"/>
                  </a:lnTo>
                  <a:lnTo>
                    <a:pt x="1078532" y="499211"/>
                  </a:lnTo>
                  <a:lnTo>
                    <a:pt x="1080515" y="546353"/>
                  </a:lnTo>
                  <a:lnTo>
                    <a:pt x="1078532" y="593496"/>
                  </a:lnTo>
                  <a:lnTo>
                    <a:pt x="1072690" y="639525"/>
                  </a:lnTo>
                  <a:lnTo>
                    <a:pt x="1063151" y="684276"/>
                  </a:lnTo>
                  <a:lnTo>
                    <a:pt x="1050078" y="727586"/>
                  </a:lnTo>
                  <a:lnTo>
                    <a:pt x="1033633" y="769289"/>
                  </a:lnTo>
                  <a:lnTo>
                    <a:pt x="1013979" y="809223"/>
                  </a:lnTo>
                  <a:lnTo>
                    <a:pt x="991278" y="847223"/>
                  </a:lnTo>
                  <a:lnTo>
                    <a:pt x="965691" y="883126"/>
                  </a:lnTo>
                  <a:lnTo>
                    <a:pt x="937382" y="916766"/>
                  </a:lnTo>
                  <a:lnTo>
                    <a:pt x="906513" y="947982"/>
                  </a:lnTo>
                  <a:lnTo>
                    <a:pt x="873246" y="976607"/>
                  </a:lnTo>
                  <a:lnTo>
                    <a:pt x="837743" y="1002479"/>
                  </a:lnTo>
                  <a:lnTo>
                    <a:pt x="800167" y="1025433"/>
                  </a:lnTo>
                  <a:lnTo>
                    <a:pt x="760679" y="1045306"/>
                  </a:lnTo>
                  <a:lnTo>
                    <a:pt x="719443" y="1061933"/>
                  </a:lnTo>
                  <a:lnTo>
                    <a:pt x="676621" y="1075151"/>
                  </a:lnTo>
                  <a:lnTo>
                    <a:pt x="632374" y="1084795"/>
                  </a:lnTo>
                  <a:lnTo>
                    <a:pt x="586865" y="1090702"/>
                  </a:lnTo>
                  <a:lnTo>
                    <a:pt x="540257" y="1092708"/>
                  </a:lnTo>
                  <a:lnTo>
                    <a:pt x="493650" y="1090702"/>
                  </a:lnTo>
                  <a:lnTo>
                    <a:pt x="448141" y="1084795"/>
                  </a:lnTo>
                  <a:lnTo>
                    <a:pt x="403894" y="1075151"/>
                  </a:lnTo>
                  <a:lnTo>
                    <a:pt x="361072" y="1061933"/>
                  </a:lnTo>
                  <a:lnTo>
                    <a:pt x="319836" y="1045306"/>
                  </a:lnTo>
                  <a:lnTo>
                    <a:pt x="280348" y="1025433"/>
                  </a:lnTo>
                  <a:lnTo>
                    <a:pt x="242772" y="1002479"/>
                  </a:lnTo>
                  <a:lnTo>
                    <a:pt x="207269" y="976607"/>
                  </a:lnTo>
                  <a:lnTo>
                    <a:pt x="174002" y="947982"/>
                  </a:lnTo>
                  <a:lnTo>
                    <a:pt x="143133" y="916766"/>
                  </a:lnTo>
                  <a:lnTo>
                    <a:pt x="114824" y="883126"/>
                  </a:lnTo>
                  <a:lnTo>
                    <a:pt x="89237" y="847223"/>
                  </a:lnTo>
                  <a:lnTo>
                    <a:pt x="66536" y="809223"/>
                  </a:lnTo>
                  <a:lnTo>
                    <a:pt x="46882" y="769289"/>
                  </a:lnTo>
                  <a:lnTo>
                    <a:pt x="30437" y="727586"/>
                  </a:lnTo>
                  <a:lnTo>
                    <a:pt x="17364" y="684276"/>
                  </a:lnTo>
                  <a:lnTo>
                    <a:pt x="7825" y="639525"/>
                  </a:lnTo>
                  <a:lnTo>
                    <a:pt x="1983" y="593496"/>
                  </a:lnTo>
                  <a:lnTo>
                    <a:pt x="0" y="546353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3371" y="3012947"/>
              <a:ext cx="862584" cy="64922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78635" y="4571999"/>
              <a:ext cx="1080770" cy="1091565"/>
            </a:xfrm>
            <a:custGeom>
              <a:avLst/>
              <a:gdLst/>
              <a:ahLst/>
              <a:cxnLst/>
              <a:rect l="l" t="t" r="r" b="b"/>
              <a:pathLst>
                <a:path w="1080770" h="1091564">
                  <a:moveTo>
                    <a:pt x="540257" y="0"/>
                  </a:moveTo>
                  <a:lnTo>
                    <a:pt x="493650" y="2002"/>
                  </a:lnTo>
                  <a:lnTo>
                    <a:pt x="448141" y="7899"/>
                  </a:lnTo>
                  <a:lnTo>
                    <a:pt x="403894" y="17529"/>
                  </a:lnTo>
                  <a:lnTo>
                    <a:pt x="361072" y="30727"/>
                  </a:lnTo>
                  <a:lnTo>
                    <a:pt x="319836" y="47329"/>
                  </a:lnTo>
                  <a:lnTo>
                    <a:pt x="280348" y="67172"/>
                  </a:lnTo>
                  <a:lnTo>
                    <a:pt x="242772" y="90092"/>
                  </a:lnTo>
                  <a:lnTo>
                    <a:pt x="207269" y="115926"/>
                  </a:lnTo>
                  <a:lnTo>
                    <a:pt x="174002" y="144509"/>
                  </a:lnTo>
                  <a:lnTo>
                    <a:pt x="143133" y="175679"/>
                  </a:lnTo>
                  <a:lnTo>
                    <a:pt x="114824" y="209272"/>
                  </a:lnTo>
                  <a:lnTo>
                    <a:pt x="89237" y="245124"/>
                  </a:lnTo>
                  <a:lnTo>
                    <a:pt x="66536" y="283071"/>
                  </a:lnTo>
                  <a:lnTo>
                    <a:pt x="46882" y="322950"/>
                  </a:lnTo>
                  <a:lnTo>
                    <a:pt x="30437" y="364596"/>
                  </a:lnTo>
                  <a:lnTo>
                    <a:pt x="17364" y="407848"/>
                  </a:lnTo>
                  <a:lnTo>
                    <a:pt x="7825" y="452540"/>
                  </a:lnTo>
                  <a:lnTo>
                    <a:pt x="1983" y="498509"/>
                  </a:lnTo>
                  <a:lnTo>
                    <a:pt x="0" y="545592"/>
                  </a:lnTo>
                  <a:lnTo>
                    <a:pt x="1983" y="592674"/>
                  </a:lnTo>
                  <a:lnTo>
                    <a:pt x="7825" y="638643"/>
                  </a:lnTo>
                  <a:lnTo>
                    <a:pt x="17364" y="683335"/>
                  </a:lnTo>
                  <a:lnTo>
                    <a:pt x="30437" y="726587"/>
                  </a:lnTo>
                  <a:lnTo>
                    <a:pt x="46882" y="768233"/>
                  </a:lnTo>
                  <a:lnTo>
                    <a:pt x="66536" y="808112"/>
                  </a:lnTo>
                  <a:lnTo>
                    <a:pt x="89237" y="846059"/>
                  </a:lnTo>
                  <a:lnTo>
                    <a:pt x="114824" y="881911"/>
                  </a:lnTo>
                  <a:lnTo>
                    <a:pt x="143133" y="915504"/>
                  </a:lnTo>
                  <a:lnTo>
                    <a:pt x="174002" y="946674"/>
                  </a:lnTo>
                  <a:lnTo>
                    <a:pt x="207269" y="975257"/>
                  </a:lnTo>
                  <a:lnTo>
                    <a:pt x="242772" y="1001091"/>
                  </a:lnTo>
                  <a:lnTo>
                    <a:pt x="280348" y="1024011"/>
                  </a:lnTo>
                  <a:lnTo>
                    <a:pt x="319836" y="1043854"/>
                  </a:lnTo>
                  <a:lnTo>
                    <a:pt x="361072" y="1060456"/>
                  </a:lnTo>
                  <a:lnTo>
                    <a:pt x="403894" y="1073654"/>
                  </a:lnTo>
                  <a:lnTo>
                    <a:pt x="448141" y="1083284"/>
                  </a:lnTo>
                  <a:lnTo>
                    <a:pt x="493650" y="1089181"/>
                  </a:lnTo>
                  <a:lnTo>
                    <a:pt x="540257" y="1091184"/>
                  </a:lnTo>
                  <a:lnTo>
                    <a:pt x="586865" y="1089181"/>
                  </a:lnTo>
                  <a:lnTo>
                    <a:pt x="632374" y="1083284"/>
                  </a:lnTo>
                  <a:lnTo>
                    <a:pt x="676621" y="1073654"/>
                  </a:lnTo>
                  <a:lnTo>
                    <a:pt x="719443" y="1060456"/>
                  </a:lnTo>
                  <a:lnTo>
                    <a:pt x="760679" y="1043854"/>
                  </a:lnTo>
                  <a:lnTo>
                    <a:pt x="800167" y="1024011"/>
                  </a:lnTo>
                  <a:lnTo>
                    <a:pt x="837743" y="1001091"/>
                  </a:lnTo>
                  <a:lnTo>
                    <a:pt x="873246" y="975257"/>
                  </a:lnTo>
                  <a:lnTo>
                    <a:pt x="906513" y="946674"/>
                  </a:lnTo>
                  <a:lnTo>
                    <a:pt x="937382" y="915504"/>
                  </a:lnTo>
                  <a:lnTo>
                    <a:pt x="965691" y="881911"/>
                  </a:lnTo>
                  <a:lnTo>
                    <a:pt x="991278" y="846059"/>
                  </a:lnTo>
                  <a:lnTo>
                    <a:pt x="1013979" y="808112"/>
                  </a:lnTo>
                  <a:lnTo>
                    <a:pt x="1033633" y="768233"/>
                  </a:lnTo>
                  <a:lnTo>
                    <a:pt x="1050078" y="726587"/>
                  </a:lnTo>
                  <a:lnTo>
                    <a:pt x="1063151" y="683335"/>
                  </a:lnTo>
                  <a:lnTo>
                    <a:pt x="1072690" y="638643"/>
                  </a:lnTo>
                  <a:lnTo>
                    <a:pt x="1078532" y="592674"/>
                  </a:lnTo>
                  <a:lnTo>
                    <a:pt x="1080515" y="545592"/>
                  </a:lnTo>
                  <a:lnTo>
                    <a:pt x="1078532" y="498509"/>
                  </a:lnTo>
                  <a:lnTo>
                    <a:pt x="1072690" y="452540"/>
                  </a:lnTo>
                  <a:lnTo>
                    <a:pt x="1063151" y="407848"/>
                  </a:lnTo>
                  <a:lnTo>
                    <a:pt x="1050078" y="364596"/>
                  </a:lnTo>
                  <a:lnTo>
                    <a:pt x="1033633" y="322950"/>
                  </a:lnTo>
                  <a:lnTo>
                    <a:pt x="1013979" y="283071"/>
                  </a:lnTo>
                  <a:lnTo>
                    <a:pt x="991278" y="245124"/>
                  </a:lnTo>
                  <a:lnTo>
                    <a:pt x="965691" y="209272"/>
                  </a:lnTo>
                  <a:lnTo>
                    <a:pt x="937382" y="175679"/>
                  </a:lnTo>
                  <a:lnTo>
                    <a:pt x="906513" y="144509"/>
                  </a:lnTo>
                  <a:lnTo>
                    <a:pt x="873246" y="115926"/>
                  </a:lnTo>
                  <a:lnTo>
                    <a:pt x="837743" y="90092"/>
                  </a:lnTo>
                  <a:lnTo>
                    <a:pt x="800167" y="67172"/>
                  </a:lnTo>
                  <a:lnTo>
                    <a:pt x="760679" y="47329"/>
                  </a:lnTo>
                  <a:lnTo>
                    <a:pt x="719443" y="30727"/>
                  </a:lnTo>
                  <a:lnTo>
                    <a:pt x="676621" y="17529"/>
                  </a:lnTo>
                  <a:lnTo>
                    <a:pt x="632374" y="7899"/>
                  </a:lnTo>
                  <a:lnTo>
                    <a:pt x="586865" y="2002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8635" y="4571999"/>
              <a:ext cx="1080770" cy="1091565"/>
            </a:xfrm>
            <a:custGeom>
              <a:avLst/>
              <a:gdLst/>
              <a:ahLst/>
              <a:cxnLst/>
              <a:rect l="l" t="t" r="r" b="b"/>
              <a:pathLst>
                <a:path w="1080770" h="1091564">
                  <a:moveTo>
                    <a:pt x="0" y="545592"/>
                  </a:moveTo>
                  <a:lnTo>
                    <a:pt x="1983" y="498509"/>
                  </a:lnTo>
                  <a:lnTo>
                    <a:pt x="7825" y="452540"/>
                  </a:lnTo>
                  <a:lnTo>
                    <a:pt x="17364" y="407848"/>
                  </a:lnTo>
                  <a:lnTo>
                    <a:pt x="30437" y="364596"/>
                  </a:lnTo>
                  <a:lnTo>
                    <a:pt x="46882" y="322950"/>
                  </a:lnTo>
                  <a:lnTo>
                    <a:pt x="66536" y="283071"/>
                  </a:lnTo>
                  <a:lnTo>
                    <a:pt x="89237" y="245124"/>
                  </a:lnTo>
                  <a:lnTo>
                    <a:pt x="114824" y="209272"/>
                  </a:lnTo>
                  <a:lnTo>
                    <a:pt x="143133" y="175679"/>
                  </a:lnTo>
                  <a:lnTo>
                    <a:pt x="174002" y="144509"/>
                  </a:lnTo>
                  <a:lnTo>
                    <a:pt x="207269" y="115926"/>
                  </a:lnTo>
                  <a:lnTo>
                    <a:pt x="242772" y="90092"/>
                  </a:lnTo>
                  <a:lnTo>
                    <a:pt x="280348" y="67172"/>
                  </a:lnTo>
                  <a:lnTo>
                    <a:pt x="319836" y="47329"/>
                  </a:lnTo>
                  <a:lnTo>
                    <a:pt x="361072" y="30727"/>
                  </a:lnTo>
                  <a:lnTo>
                    <a:pt x="403894" y="17529"/>
                  </a:lnTo>
                  <a:lnTo>
                    <a:pt x="448141" y="7899"/>
                  </a:lnTo>
                  <a:lnTo>
                    <a:pt x="493650" y="2002"/>
                  </a:lnTo>
                  <a:lnTo>
                    <a:pt x="540257" y="0"/>
                  </a:lnTo>
                  <a:lnTo>
                    <a:pt x="586865" y="2002"/>
                  </a:lnTo>
                  <a:lnTo>
                    <a:pt x="632374" y="7899"/>
                  </a:lnTo>
                  <a:lnTo>
                    <a:pt x="676621" y="17529"/>
                  </a:lnTo>
                  <a:lnTo>
                    <a:pt x="719443" y="30727"/>
                  </a:lnTo>
                  <a:lnTo>
                    <a:pt x="760679" y="47329"/>
                  </a:lnTo>
                  <a:lnTo>
                    <a:pt x="800167" y="67172"/>
                  </a:lnTo>
                  <a:lnTo>
                    <a:pt x="837743" y="90092"/>
                  </a:lnTo>
                  <a:lnTo>
                    <a:pt x="873246" y="115926"/>
                  </a:lnTo>
                  <a:lnTo>
                    <a:pt x="906513" y="144509"/>
                  </a:lnTo>
                  <a:lnTo>
                    <a:pt x="937382" y="175679"/>
                  </a:lnTo>
                  <a:lnTo>
                    <a:pt x="965691" y="209272"/>
                  </a:lnTo>
                  <a:lnTo>
                    <a:pt x="991278" y="245124"/>
                  </a:lnTo>
                  <a:lnTo>
                    <a:pt x="1013979" y="283071"/>
                  </a:lnTo>
                  <a:lnTo>
                    <a:pt x="1033633" y="322950"/>
                  </a:lnTo>
                  <a:lnTo>
                    <a:pt x="1050078" y="364596"/>
                  </a:lnTo>
                  <a:lnTo>
                    <a:pt x="1063151" y="407848"/>
                  </a:lnTo>
                  <a:lnTo>
                    <a:pt x="1072690" y="452540"/>
                  </a:lnTo>
                  <a:lnTo>
                    <a:pt x="1078532" y="498509"/>
                  </a:lnTo>
                  <a:lnTo>
                    <a:pt x="1080515" y="545592"/>
                  </a:lnTo>
                  <a:lnTo>
                    <a:pt x="1078532" y="592674"/>
                  </a:lnTo>
                  <a:lnTo>
                    <a:pt x="1072690" y="638643"/>
                  </a:lnTo>
                  <a:lnTo>
                    <a:pt x="1063151" y="683335"/>
                  </a:lnTo>
                  <a:lnTo>
                    <a:pt x="1050078" y="726587"/>
                  </a:lnTo>
                  <a:lnTo>
                    <a:pt x="1033633" y="768233"/>
                  </a:lnTo>
                  <a:lnTo>
                    <a:pt x="1013979" y="808112"/>
                  </a:lnTo>
                  <a:lnTo>
                    <a:pt x="991278" y="846059"/>
                  </a:lnTo>
                  <a:lnTo>
                    <a:pt x="965691" y="881911"/>
                  </a:lnTo>
                  <a:lnTo>
                    <a:pt x="937382" y="915504"/>
                  </a:lnTo>
                  <a:lnTo>
                    <a:pt x="906513" y="946674"/>
                  </a:lnTo>
                  <a:lnTo>
                    <a:pt x="873246" y="975257"/>
                  </a:lnTo>
                  <a:lnTo>
                    <a:pt x="837743" y="1001091"/>
                  </a:lnTo>
                  <a:lnTo>
                    <a:pt x="800167" y="1024011"/>
                  </a:lnTo>
                  <a:lnTo>
                    <a:pt x="760679" y="1043854"/>
                  </a:lnTo>
                  <a:lnTo>
                    <a:pt x="719443" y="1060456"/>
                  </a:lnTo>
                  <a:lnTo>
                    <a:pt x="676621" y="1073654"/>
                  </a:lnTo>
                  <a:lnTo>
                    <a:pt x="632374" y="1083284"/>
                  </a:lnTo>
                  <a:lnTo>
                    <a:pt x="586865" y="1089181"/>
                  </a:lnTo>
                  <a:lnTo>
                    <a:pt x="540257" y="1091184"/>
                  </a:lnTo>
                  <a:lnTo>
                    <a:pt x="493650" y="1089181"/>
                  </a:lnTo>
                  <a:lnTo>
                    <a:pt x="448141" y="1083284"/>
                  </a:lnTo>
                  <a:lnTo>
                    <a:pt x="403894" y="1073654"/>
                  </a:lnTo>
                  <a:lnTo>
                    <a:pt x="361072" y="1060456"/>
                  </a:lnTo>
                  <a:lnTo>
                    <a:pt x="319836" y="1043854"/>
                  </a:lnTo>
                  <a:lnTo>
                    <a:pt x="280348" y="1024011"/>
                  </a:lnTo>
                  <a:lnTo>
                    <a:pt x="242772" y="1001091"/>
                  </a:lnTo>
                  <a:lnTo>
                    <a:pt x="207269" y="975257"/>
                  </a:lnTo>
                  <a:lnTo>
                    <a:pt x="174002" y="946674"/>
                  </a:lnTo>
                  <a:lnTo>
                    <a:pt x="143133" y="915504"/>
                  </a:lnTo>
                  <a:lnTo>
                    <a:pt x="114824" y="881911"/>
                  </a:lnTo>
                  <a:lnTo>
                    <a:pt x="89237" y="846059"/>
                  </a:lnTo>
                  <a:lnTo>
                    <a:pt x="66536" y="808112"/>
                  </a:lnTo>
                  <a:lnTo>
                    <a:pt x="46882" y="768233"/>
                  </a:lnTo>
                  <a:lnTo>
                    <a:pt x="30437" y="726587"/>
                  </a:lnTo>
                  <a:lnTo>
                    <a:pt x="17364" y="683335"/>
                  </a:lnTo>
                  <a:lnTo>
                    <a:pt x="7825" y="638643"/>
                  </a:lnTo>
                  <a:lnTo>
                    <a:pt x="1983" y="592674"/>
                  </a:lnTo>
                  <a:lnTo>
                    <a:pt x="0" y="545592"/>
                  </a:lnTo>
                  <a:close/>
                </a:path>
              </a:pathLst>
            </a:custGeom>
            <a:ln w="12192">
              <a:solidFill>
                <a:srgbClr val="0E7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651" y="4671060"/>
              <a:ext cx="841247" cy="725423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7204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C8844"/>
                </a:solidFill>
              </a:rPr>
              <a:t>Кто</a:t>
            </a:r>
            <a:r>
              <a:rPr spc="-2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может</a:t>
            </a:r>
            <a:r>
              <a:rPr spc="-2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стать</a:t>
            </a:r>
            <a:r>
              <a:rPr spc="5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участником</a:t>
            </a:r>
            <a:r>
              <a:rPr spc="-1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программы?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3</a:t>
            </a:fld>
            <a:endParaRPr spc="20"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753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C8844"/>
                </a:solidFill>
              </a:rPr>
              <a:t>Что</a:t>
            </a:r>
            <a:r>
              <a:rPr spc="-25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получает</a:t>
            </a:r>
            <a:r>
              <a:rPr spc="5" dirty="0">
                <a:solidFill>
                  <a:srgbClr val="1C8844"/>
                </a:solidFill>
              </a:rPr>
              <a:t> </a:t>
            </a:r>
            <a:r>
              <a:rPr dirty="0">
                <a:solidFill>
                  <a:srgbClr val="1C8844"/>
                </a:solidFill>
              </a:rPr>
              <a:t>СХТП</a:t>
            </a:r>
            <a:r>
              <a:rPr spc="-10" dirty="0">
                <a:solidFill>
                  <a:srgbClr val="1C8844"/>
                </a:solidFill>
              </a:rPr>
              <a:t> </a:t>
            </a:r>
            <a:r>
              <a:rPr dirty="0">
                <a:solidFill>
                  <a:srgbClr val="1C8844"/>
                </a:solidFill>
              </a:rPr>
              <a:t>–</a:t>
            </a:r>
            <a:r>
              <a:rPr spc="-5" dirty="0">
                <a:solidFill>
                  <a:srgbClr val="1C8844"/>
                </a:solidFill>
              </a:rPr>
              <a:t> участник программы?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21323" y="1987295"/>
            <a:ext cx="3820795" cy="2057400"/>
            <a:chOff x="6021323" y="1987295"/>
            <a:chExt cx="3820795" cy="2057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4107" y="2049765"/>
              <a:ext cx="3540240" cy="18821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1323" y="1987295"/>
              <a:ext cx="3820668" cy="2057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96583" y="2057399"/>
              <a:ext cx="3461385" cy="1803400"/>
            </a:xfrm>
            <a:custGeom>
              <a:avLst/>
              <a:gdLst/>
              <a:ahLst/>
              <a:cxnLst/>
              <a:rect l="l" t="t" r="r" b="b"/>
              <a:pathLst>
                <a:path w="3461384" h="1803400">
                  <a:moveTo>
                    <a:pt x="3461004" y="0"/>
                  </a:moveTo>
                  <a:lnTo>
                    <a:pt x="0" y="0"/>
                  </a:lnTo>
                  <a:lnTo>
                    <a:pt x="0" y="1802892"/>
                  </a:lnTo>
                  <a:lnTo>
                    <a:pt x="3461004" y="1802892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D9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11570" y="2050795"/>
            <a:ext cx="3446779" cy="1793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94E21"/>
                </a:solidFill>
                <a:latin typeface="Calibri"/>
                <a:cs typeface="Calibri"/>
              </a:rPr>
              <a:t>Возмещение</a:t>
            </a:r>
            <a:r>
              <a:rPr sz="1600" b="1" spc="-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94E21"/>
                </a:solidFill>
                <a:latin typeface="Calibri"/>
                <a:cs typeface="Calibri"/>
              </a:rPr>
              <a:t>до</a:t>
            </a:r>
            <a:r>
              <a:rPr sz="1600" b="1" spc="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94E21"/>
                </a:solidFill>
                <a:latin typeface="Calibri"/>
                <a:cs typeface="Calibri"/>
              </a:rPr>
              <a:t>90%</a:t>
            </a:r>
            <a:r>
              <a:rPr sz="1600" b="1" spc="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94E21"/>
                </a:solidFill>
                <a:latin typeface="Calibri"/>
                <a:cs typeface="Calibri"/>
              </a:rPr>
              <a:t>затрат</a:t>
            </a:r>
            <a:endParaRPr sz="16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8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на </a:t>
            </a:r>
            <a:r>
              <a:rPr sz="1600" u="heavy" spc="-10" dirty="0">
                <a:solidFill>
                  <a:srgbClr val="094E21"/>
                </a:solidFill>
                <a:uFill>
                  <a:solidFill>
                    <a:srgbClr val="094E21"/>
                  </a:solidFill>
                </a:uFill>
                <a:latin typeface="Calibri"/>
                <a:cs typeface="Calibri"/>
              </a:rPr>
              <a:t>обучение</a:t>
            </a:r>
            <a:r>
              <a:rPr sz="1600" spc="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или повышение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ts val="2000"/>
              </a:lnSpc>
              <a:spcBef>
                <a:spcPts val="70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квалификации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работников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(в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том числе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потенциальных) в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образовательных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 организациях,</a:t>
            </a:r>
            <a:r>
              <a:rPr sz="1600" spc="-2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обучающих</a:t>
            </a:r>
            <a:endParaRPr sz="1600">
              <a:latin typeface="Calibri"/>
              <a:cs typeface="Calibri"/>
            </a:endParaRPr>
          </a:p>
          <a:p>
            <a:pPr marL="725805" marR="717550" algn="ctr">
              <a:lnSpc>
                <a:spcPts val="2000"/>
              </a:lnSpc>
              <a:spcBef>
                <a:spcPts val="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1600" spc="-40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ль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1600" spc="-30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r>
              <a:rPr sz="1600" spc="-35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1600" spc="-25" dirty="0">
                <a:solidFill>
                  <a:srgbClr val="094E21"/>
                </a:solidFill>
                <a:latin typeface="Calibri"/>
                <a:cs typeface="Calibri"/>
              </a:rPr>
              <a:t>х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озяй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твенным 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специальностям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32292" y="4495800"/>
            <a:ext cx="2813685" cy="1550035"/>
            <a:chOff x="8432292" y="4495800"/>
            <a:chExt cx="2813685" cy="15500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6989" y="4558264"/>
              <a:ext cx="2609056" cy="1379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2292" y="4495800"/>
              <a:ext cx="2813304" cy="154990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569452" y="4565903"/>
            <a:ext cx="2529840" cy="1300480"/>
          </a:xfrm>
          <a:prstGeom prst="rect">
            <a:avLst/>
          </a:prstGeom>
          <a:solidFill>
            <a:srgbClr val="D9FAE4"/>
          </a:solidFill>
        </p:spPr>
        <p:txBody>
          <a:bodyPr vert="horz" wrap="square" lIns="0" tIns="5080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40"/>
              </a:spcBef>
            </a:pPr>
            <a:r>
              <a:rPr sz="1600" b="1" spc="-5" dirty="0">
                <a:solidFill>
                  <a:srgbClr val="094E21"/>
                </a:solidFill>
                <a:latin typeface="Calibri"/>
                <a:cs typeface="Calibri"/>
              </a:rPr>
              <a:t>Компенсацию</a:t>
            </a:r>
            <a:r>
              <a:rPr sz="1600" b="1" spc="-4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94E21"/>
                </a:solidFill>
                <a:latin typeface="Calibri"/>
                <a:cs typeface="Calibri"/>
              </a:rPr>
              <a:t>до </a:t>
            </a:r>
            <a:r>
              <a:rPr sz="1600" b="1" spc="-10" dirty="0">
                <a:solidFill>
                  <a:srgbClr val="094E21"/>
                </a:solidFill>
                <a:latin typeface="Calibri"/>
                <a:cs typeface="Calibri"/>
              </a:rPr>
              <a:t>90%</a:t>
            </a:r>
            <a:endParaRPr sz="1600">
              <a:latin typeface="Calibri"/>
              <a:cs typeface="Calibri"/>
            </a:endParaRPr>
          </a:p>
          <a:p>
            <a:pPr marL="65405" marR="41910" algn="ctr">
              <a:lnSpc>
                <a:spcPct val="104099"/>
              </a:lnSpc>
              <a:spcBef>
                <a:spcPts val="5"/>
              </a:spcBef>
            </a:pP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затрат,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связанных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оплатой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труда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проживанием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работников,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проходящих</a:t>
            </a:r>
            <a:endParaRPr sz="1600">
              <a:latin typeface="Calibri"/>
              <a:cs typeface="Calibri"/>
            </a:endParaRPr>
          </a:p>
          <a:p>
            <a:pPr marL="16510" algn="ctr">
              <a:lnSpc>
                <a:spcPct val="100000"/>
              </a:lnSpc>
              <a:spcBef>
                <a:spcPts val="85"/>
              </a:spcBef>
            </a:pPr>
            <a:r>
              <a:rPr sz="1600" u="heavy" spc="-5" dirty="0">
                <a:solidFill>
                  <a:srgbClr val="094E21"/>
                </a:solidFill>
                <a:uFill>
                  <a:solidFill>
                    <a:srgbClr val="094E21"/>
                  </a:solidFill>
                </a:uFill>
                <a:latin typeface="Calibri"/>
                <a:cs typeface="Calibri"/>
              </a:rPr>
              <a:t>практику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41787" y="4924044"/>
            <a:ext cx="2333625" cy="1041400"/>
            <a:chOff x="3541787" y="4924044"/>
            <a:chExt cx="2333625" cy="10414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787" y="4986465"/>
              <a:ext cx="2333226" cy="8565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4739" y="4924044"/>
              <a:ext cx="2202180" cy="104089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604259" y="4994147"/>
            <a:ext cx="2254250" cy="777240"/>
          </a:xfrm>
          <a:prstGeom prst="rect">
            <a:avLst/>
          </a:prstGeom>
          <a:solidFill>
            <a:srgbClr val="D9FAE4"/>
          </a:solidFill>
        </p:spPr>
        <p:txBody>
          <a:bodyPr vert="horz" wrap="square" lIns="0" tIns="5715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45"/>
              </a:spcBef>
            </a:pPr>
            <a:r>
              <a:rPr sz="1600" b="1" spc="-5" dirty="0">
                <a:solidFill>
                  <a:srgbClr val="094E21"/>
                </a:solidFill>
                <a:latin typeface="Calibri"/>
                <a:cs typeface="Calibri"/>
              </a:rPr>
              <a:t>Привлечение</a:t>
            </a:r>
            <a:endParaRPr sz="1600">
              <a:latin typeface="Calibri"/>
              <a:cs typeface="Calibri"/>
            </a:endParaRPr>
          </a:p>
          <a:p>
            <a:pPr marL="232410" marR="207010" algn="ctr">
              <a:lnSpc>
                <a:spcPct val="103800"/>
              </a:lnSpc>
              <a:spcBef>
                <a:spcPts val="10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к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алифицированных 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кадров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5360" y="1142746"/>
            <a:ext cx="9054465" cy="3747770"/>
            <a:chOff x="975360" y="1142746"/>
            <a:chExt cx="9054465" cy="374777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85960" y="4037075"/>
              <a:ext cx="443483" cy="4038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76638" y="4072890"/>
              <a:ext cx="315595" cy="277495"/>
            </a:xfrm>
            <a:custGeom>
              <a:avLst/>
              <a:gdLst/>
              <a:ahLst/>
              <a:cxnLst/>
              <a:rect l="l" t="t" r="r" b="b"/>
              <a:pathLst>
                <a:path w="315595" h="277495">
                  <a:moveTo>
                    <a:pt x="246125" y="0"/>
                  </a:moveTo>
                  <a:lnTo>
                    <a:pt x="69341" y="0"/>
                  </a:lnTo>
                  <a:lnTo>
                    <a:pt x="0" y="138684"/>
                  </a:lnTo>
                  <a:lnTo>
                    <a:pt x="69341" y="277368"/>
                  </a:lnTo>
                  <a:lnTo>
                    <a:pt x="246125" y="277368"/>
                  </a:lnTo>
                  <a:lnTo>
                    <a:pt x="315467" y="138684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6CC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76638" y="4072890"/>
              <a:ext cx="315595" cy="277495"/>
            </a:xfrm>
            <a:custGeom>
              <a:avLst/>
              <a:gdLst/>
              <a:ahLst/>
              <a:cxnLst/>
              <a:rect l="l" t="t" r="r" b="b"/>
              <a:pathLst>
                <a:path w="315595" h="277495">
                  <a:moveTo>
                    <a:pt x="0" y="138684"/>
                  </a:moveTo>
                  <a:lnTo>
                    <a:pt x="69341" y="0"/>
                  </a:lnTo>
                  <a:lnTo>
                    <a:pt x="246125" y="0"/>
                  </a:lnTo>
                  <a:lnTo>
                    <a:pt x="315467" y="138684"/>
                  </a:lnTo>
                  <a:lnTo>
                    <a:pt x="246125" y="277368"/>
                  </a:lnTo>
                  <a:lnTo>
                    <a:pt x="69341" y="277368"/>
                  </a:lnTo>
                  <a:lnTo>
                    <a:pt x="0" y="13868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8369" y="4514157"/>
              <a:ext cx="407281" cy="3763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20945" y="4531613"/>
              <a:ext cx="315595" cy="277495"/>
            </a:xfrm>
            <a:custGeom>
              <a:avLst/>
              <a:gdLst/>
              <a:ahLst/>
              <a:cxnLst/>
              <a:rect l="l" t="t" r="r" b="b"/>
              <a:pathLst>
                <a:path w="315595" h="277495">
                  <a:moveTo>
                    <a:pt x="246125" y="0"/>
                  </a:moveTo>
                  <a:lnTo>
                    <a:pt x="69341" y="0"/>
                  </a:lnTo>
                  <a:lnTo>
                    <a:pt x="0" y="138684"/>
                  </a:lnTo>
                  <a:lnTo>
                    <a:pt x="69341" y="277368"/>
                  </a:lnTo>
                  <a:lnTo>
                    <a:pt x="246125" y="277368"/>
                  </a:lnTo>
                  <a:lnTo>
                    <a:pt x="315467" y="138684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6CC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0945" y="4531613"/>
              <a:ext cx="315595" cy="277495"/>
            </a:xfrm>
            <a:custGeom>
              <a:avLst/>
              <a:gdLst/>
              <a:ahLst/>
              <a:cxnLst/>
              <a:rect l="l" t="t" r="r" b="b"/>
              <a:pathLst>
                <a:path w="315595" h="277495">
                  <a:moveTo>
                    <a:pt x="0" y="138684"/>
                  </a:moveTo>
                  <a:lnTo>
                    <a:pt x="69341" y="0"/>
                  </a:lnTo>
                  <a:lnTo>
                    <a:pt x="246125" y="0"/>
                  </a:lnTo>
                  <a:lnTo>
                    <a:pt x="315467" y="138684"/>
                  </a:lnTo>
                  <a:lnTo>
                    <a:pt x="246125" y="277368"/>
                  </a:lnTo>
                  <a:lnTo>
                    <a:pt x="69341" y="277368"/>
                  </a:lnTo>
                  <a:lnTo>
                    <a:pt x="0" y="13868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81986" y="2794761"/>
              <a:ext cx="6994525" cy="1927225"/>
            </a:xfrm>
            <a:custGeom>
              <a:avLst/>
              <a:gdLst/>
              <a:ahLst/>
              <a:cxnLst/>
              <a:rect l="l" t="t" r="r" b="b"/>
              <a:pathLst>
                <a:path w="6994525" h="1927225">
                  <a:moveTo>
                    <a:pt x="1837182" y="1875282"/>
                  </a:moveTo>
                  <a:lnTo>
                    <a:pt x="1826285" y="1868932"/>
                  </a:lnTo>
                  <a:lnTo>
                    <a:pt x="1748536" y="1823593"/>
                  </a:lnTo>
                  <a:lnTo>
                    <a:pt x="1744726" y="1824609"/>
                  </a:lnTo>
                  <a:lnTo>
                    <a:pt x="1742948" y="1827657"/>
                  </a:lnTo>
                  <a:lnTo>
                    <a:pt x="1741170" y="1830578"/>
                  </a:lnTo>
                  <a:lnTo>
                    <a:pt x="1742186" y="1834515"/>
                  </a:lnTo>
                  <a:lnTo>
                    <a:pt x="1801164" y="1868932"/>
                  </a:lnTo>
                  <a:lnTo>
                    <a:pt x="12700" y="1868932"/>
                  </a:lnTo>
                  <a:lnTo>
                    <a:pt x="12700" y="1416050"/>
                  </a:lnTo>
                  <a:lnTo>
                    <a:pt x="0" y="1416050"/>
                  </a:lnTo>
                  <a:lnTo>
                    <a:pt x="0" y="1881632"/>
                  </a:lnTo>
                  <a:lnTo>
                    <a:pt x="1801164" y="1881632"/>
                  </a:lnTo>
                  <a:lnTo>
                    <a:pt x="1742186" y="1916049"/>
                  </a:lnTo>
                  <a:lnTo>
                    <a:pt x="1741170" y="1919859"/>
                  </a:lnTo>
                  <a:lnTo>
                    <a:pt x="1744726" y="1925955"/>
                  </a:lnTo>
                  <a:lnTo>
                    <a:pt x="1748536" y="1926971"/>
                  </a:lnTo>
                  <a:lnTo>
                    <a:pt x="1826285" y="1881632"/>
                  </a:lnTo>
                  <a:lnTo>
                    <a:pt x="1837182" y="1875282"/>
                  </a:lnTo>
                  <a:close/>
                </a:path>
                <a:path w="6994525" h="1927225">
                  <a:moveTo>
                    <a:pt x="6994398" y="1415669"/>
                  </a:moveTo>
                  <a:lnTo>
                    <a:pt x="6983527" y="1409319"/>
                  </a:lnTo>
                  <a:lnTo>
                    <a:pt x="6908800" y="1365631"/>
                  </a:lnTo>
                  <a:lnTo>
                    <a:pt x="6905879" y="1363853"/>
                  </a:lnTo>
                  <a:lnTo>
                    <a:pt x="6901942" y="1364996"/>
                  </a:lnTo>
                  <a:lnTo>
                    <a:pt x="6900164" y="1367917"/>
                  </a:lnTo>
                  <a:lnTo>
                    <a:pt x="6898386" y="1370965"/>
                  </a:lnTo>
                  <a:lnTo>
                    <a:pt x="6899402" y="1374902"/>
                  </a:lnTo>
                  <a:lnTo>
                    <a:pt x="6958393" y="1409319"/>
                  </a:lnTo>
                  <a:lnTo>
                    <a:pt x="3003423" y="1409319"/>
                  </a:lnTo>
                  <a:lnTo>
                    <a:pt x="3003423" y="12700"/>
                  </a:lnTo>
                  <a:lnTo>
                    <a:pt x="3003423" y="6350"/>
                  </a:lnTo>
                  <a:lnTo>
                    <a:pt x="3003423" y="0"/>
                  </a:lnTo>
                  <a:lnTo>
                    <a:pt x="1838198" y="0"/>
                  </a:lnTo>
                  <a:lnTo>
                    <a:pt x="1838198" y="12700"/>
                  </a:lnTo>
                  <a:lnTo>
                    <a:pt x="2990723" y="12700"/>
                  </a:lnTo>
                  <a:lnTo>
                    <a:pt x="2990723" y="1422019"/>
                  </a:lnTo>
                  <a:lnTo>
                    <a:pt x="6958177" y="1422019"/>
                  </a:lnTo>
                  <a:lnTo>
                    <a:pt x="6899402" y="1456309"/>
                  </a:lnTo>
                  <a:lnTo>
                    <a:pt x="6898386" y="1460246"/>
                  </a:lnTo>
                  <a:lnTo>
                    <a:pt x="6901942" y="1466342"/>
                  </a:lnTo>
                  <a:lnTo>
                    <a:pt x="6905879" y="1467358"/>
                  </a:lnTo>
                  <a:lnTo>
                    <a:pt x="6908800" y="1465580"/>
                  </a:lnTo>
                  <a:lnTo>
                    <a:pt x="6983501" y="1422019"/>
                  </a:lnTo>
                  <a:lnTo>
                    <a:pt x="6994398" y="1415669"/>
                  </a:lnTo>
                  <a:close/>
                </a:path>
              </a:pathLst>
            </a:custGeom>
            <a:solidFill>
              <a:srgbClr val="FFD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20397" y="1565217"/>
              <a:ext cx="407281" cy="37632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92974" y="1582674"/>
              <a:ext cx="315595" cy="277495"/>
            </a:xfrm>
            <a:custGeom>
              <a:avLst/>
              <a:gdLst/>
              <a:ahLst/>
              <a:cxnLst/>
              <a:rect l="l" t="t" r="r" b="b"/>
              <a:pathLst>
                <a:path w="315595" h="277494">
                  <a:moveTo>
                    <a:pt x="246125" y="0"/>
                  </a:moveTo>
                  <a:lnTo>
                    <a:pt x="69342" y="0"/>
                  </a:lnTo>
                  <a:lnTo>
                    <a:pt x="0" y="138684"/>
                  </a:lnTo>
                  <a:lnTo>
                    <a:pt x="69342" y="277367"/>
                  </a:lnTo>
                  <a:lnTo>
                    <a:pt x="246125" y="277367"/>
                  </a:lnTo>
                  <a:lnTo>
                    <a:pt x="315468" y="138684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6CC1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92974" y="1582674"/>
              <a:ext cx="315595" cy="277495"/>
            </a:xfrm>
            <a:custGeom>
              <a:avLst/>
              <a:gdLst/>
              <a:ahLst/>
              <a:cxnLst/>
              <a:rect l="l" t="t" r="r" b="b"/>
              <a:pathLst>
                <a:path w="315595" h="277494">
                  <a:moveTo>
                    <a:pt x="0" y="138684"/>
                  </a:moveTo>
                  <a:lnTo>
                    <a:pt x="69342" y="0"/>
                  </a:lnTo>
                  <a:lnTo>
                    <a:pt x="246125" y="0"/>
                  </a:lnTo>
                  <a:lnTo>
                    <a:pt x="315468" y="138684"/>
                  </a:lnTo>
                  <a:lnTo>
                    <a:pt x="246125" y="277367"/>
                  </a:lnTo>
                  <a:lnTo>
                    <a:pt x="69342" y="277367"/>
                  </a:lnTo>
                  <a:lnTo>
                    <a:pt x="0" y="13868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1545" y="1142746"/>
              <a:ext cx="5008245" cy="448945"/>
            </a:xfrm>
            <a:custGeom>
              <a:avLst/>
              <a:gdLst/>
              <a:ahLst/>
              <a:cxnLst/>
              <a:rect l="l" t="t" r="r" b="b"/>
              <a:pathLst>
                <a:path w="5008245" h="448944">
                  <a:moveTo>
                    <a:pt x="4911344" y="352932"/>
                  </a:moveTo>
                  <a:lnTo>
                    <a:pt x="4908296" y="354711"/>
                  </a:lnTo>
                  <a:lnTo>
                    <a:pt x="4905375" y="356488"/>
                  </a:lnTo>
                  <a:lnTo>
                    <a:pt x="4904358" y="360299"/>
                  </a:lnTo>
                  <a:lnTo>
                    <a:pt x="4906009" y="363346"/>
                  </a:lnTo>
                  <a:lnTo>
                    <a:pt x="4956048" y="448944"/>
                  </a:lnTo>
                  <a:lnTo>
                    <a:pt x="4963379" y="436371"/>
                  </a:lnTo>
                  <a:lnTo>
                    <a:pt x="4949698" y="436371"/>
                  </a:lnTo>
                  <a:lnTo>
                    <a:pt x="4949698" y="412949"/>
                  </a:lnTo>
                  <a:lnTo>
                    <a:pt x="4915281" y="353949"/>
                  </a:lnTo>
                  <a:lnTo>
                    <a:pt x="4911344" y="352932"/>
                  </a:lnTo>
                  <a:close/>
                </a:path>
                <a:path w="5008245" h="448944">
                  <a:moveTo>
                    <a:pt x="4949698" y="412949"/>
                  </a:moveTo>
                  <a:lnTo>
                    <a:pt x="4949698" y="436371"/>
                  </a:lnTo>
                  <a:lnTo>
                    <a:pt x="4962398" y="436371"/>
                  </a:lnTo>
                  <a:lnTo>
                    <a:pt x="4962398" y="433196"/>
                  </a:lnTo>
                  <a:lnTo>
                    <a:pt x="4950459" y="433196"/>
                  </a:lnTo>
                  <a:lnTo>
                    <a:pt x="4955984" y="423726"/>
                  </a:lnTo>
                  <a:lnTo>
                    <a:pt x="4949698" y="412949"/>
                  </a:lnTo>
                  <a:close/>
                </a:path>
                <a:path w="5008245" h="448944">
                  <a:moveTo>
                    <a:pt x="5000625" y="352932"/>
                  </a:moveTo>
                  <a:lnTo>
                    <a:pt x="4996687" y="353949"/>
                  </a:lnTo>
                  <a:lnTo>
                    <a:pt x="4962398" y="412731"/>
                  </a:lnTo>
                  <a:lnTo>
                    <a:pt x="4962398" y="436371"/>
                  </a:lnTo>
                  <a:lnTo>
                    <a:pt x="4963379" y="436371"/>
                  </a:lnTo>
                  <a:lnTo>
                    <a:pt x="5007736" y="360299"/>
                  </a:lnTo>
                  <a:lnTo>
                    <a:pt x="5006721" y="356488"/>
                  </a:lnTo>
                  <a:lnTo>
                    <a:pt x="5000625" y="352932"/>
                  </a:lnTo>
                  <a:close/>
                </a:path>
                <a:path w="5008245" h="448944">
                  <a:moveTo>
                    <a:pt x="4955984" y="423726"/>
                  </a:moveTo>
                  <a:lnTo>
                    <a:pt x="4950459" y="433196"/>
                  </a:lnTo>
                  <a:lnTo>
                    <a:pt x="4961508" y="433196"/>
                  </a:lnTo>
                  <a:lnTo>
                    <a:pt x="4955984" y="423726"/>
                  </a:lnTo>
                  <a:close/>
                </a:path>
                <a:path w="5008245" h="448944">
                  <a:moveTo>
                    <a:pt x="4962398" y="412731"/>
                  </a:moveTo>
                  <a:lnTo>
                    <a:pt x="4955984" y="423726"/>
                  </a:lnTo>
                  <a:lnTo>
                    <a:pt x="4961508" y="433196"/>
                  </a:lnTo>
                  <a:lnTo>
                    <a:pt x="4962398" y="433196"/>
                  </a:lnTo>
                  <a:lnTo>
                    <a:pt x="4962398" y="412731"/>
                  </a:lnTo>
                  <a:close/>
                </a:path>
                <a:path w="5008245" h="448944">
                  <a:moveTo>
                    <a:pt x="4949698" y="6350"/>
                  </a:moveTo>
                  <a:lnTo>
                    <a:pt x="4949698" y="412949"/>
                  </a:lnTo>
                  <a:lnTo>
                    <a:pt x="4955984" y="423726"/>
                  </a:lnTo>
                  <a:lnTo>
                    <a:pt x="4962398" y="412731"/>
                  </a:lnTo>
                  <a:lnTo>
                    <a:pt x="4962398" y="12700"/>
                  </a:lnTo>
                  <a:lnTo>
                    <a:pt x="4956048" y="12700"/>
                  </a:lnTo>
                  <a:lnTo>
                    <a:pt x="4949698" y="6350"/>
                  </a:lnTo>
                  <a:close/>
                </a:path>
                <a:path w="5008245" h="448944">
                  <a:moveTo>
                    <a:pt x="4962398" y="0"/>
                  </a:moveTo>
                  <a:lnTo>
                    <a:pt x="0" y="0"/>
                  </a:lnTo>
                  <a:lnTo>
                    <a:pt x="0" y="234950"/>
                  </a:lnTo>
                  <a:lnTo>
                    <a:pt x="12700" y="234950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4962398" y="6350"/>
                  </a:lnTo>
                  <a:lnTo>
                    <a:pt x="4962398" y="0"/>
                  </a:lnTo>
                  <a:close/>
                </a:path>
                <a:path w="5008245" h="448944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5008245" h="448944">
                  <a:moveTo>
                    <a:pt x="4949698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4949698" y="12700"/>
                  </a:lnTo>
                  <a:lnTo>
                    <a:pt x="4949698" y="6350"/>
                  </a:lnTo>
                  <a:close/>
                </a:path>
                <a:path w="5008245" h="448944">
                  <a:moveTo>
                    <a:pt x="4962398" y="6350"/>
                  </a:moveTo>
                  <a:lnTo>
                    <a:pt x="4949698" y="6350"/>
                  </a:lnTo>
                  <a:lnTo>
                    <a:pt x="4956048" y="12700"/>
                  </a:lnTo>
                  <a:lnTo>
                    <a:pt x="4962398" y="12700"/>
                  </a:lnTo>
                  <a:lnTo>
                    <a:pt x="4962398" y="6350"/>
                  </a:lnTo>
                  <a:close/>
                </a:path>
              </a:pathLst>
            </a:custGeom>
            <a:solidFill>
              <a:srgbClr val="FFD4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5360" y="1290828"/>
              <a:ext cx="3197352" cy="2676144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4</a:t>
            </a:fld>
            <a:endParaRPr spc="20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7489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C8844"/>
                </a:solidFill>
              </a:rPr>
              <a:t>Этапы</a:t>
            </a:r>
            <a:r>
              <a:rPr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прохождения</a:t>
            </a:r>
            <a:r>
              <a:rPr spc="2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программы.</a:t>
            </a:r>
            <a:r>
              <a:rPr spc="2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FFBE01"/>
                </a:solidFill>
              </a:rPr>
              <a:t>Обучение</a:t>
            </a:r>
          </a:p>
        </p:txBody>
      </p:sp>
      <p:sp>
        <p:nvSpPr>
          <p:cNvPr id="4" name="object 4"/>
          <p:cNvSpPr/>
          <p:nvPr/>
        </p:nvSpPr>
        <p:spPr>
          <a:xfrm>
            <a:off x="995172" y="3590544"/>
            <a:ext cx="2138680" cy="1582420"/>
          </a:xfrm>
          <a:custGeom>
            <a:avLst/>
            <a:gdLst/>
            <a:ahLst/>
            <a:cxnLst/>
            <a:rect l="l" t="t" r="r" b="b"/>
            <a:pathLst>
              <a:path w="2138680" h="1582420">
                <a:moveTo>
                  <a:pt x="0" y="263651"/>
                </a:moveTo>
                <a:lnTo>
                  <a:pt x="4247" y="216244"/>
                </a:lnTo>
                <a:lnTo>
                  <a:pt x="16495" y="171631"/>
                </a:lnTo>
                <a:lnTo>
                  <a:pt x="35997" y="130555"/>
                </a:lnTo>
                <a:lnTo>
                  <a:pt x="62009" y="93760"/>
                </a:lnTo>
                <a:lnTo>
                  <a:pt x="93786" y="61988"/>
                </a:lnTo>
                <a:lnTo>
                  <a:pt x="130584" y="35983"/>
                </a:lnTo>
                <a:lnTo>
                  <a:pt x="171657" y="16488"/>
                </a:lnTo>
                <a:lnTo>
                  <a:pt x="216261" y="4245"/>
                </a:lnTo>
                <a:lnTo>
                  <a:pt x="263652" y="0"/>
                </a:lnTo>
                <a:lnTo>
                  <a:pt x="1874520" y="0"/>
                </a:lnTo>
                <a:lnTo>
                  <a:pt x="1921927" y="4245"/>
                </a:lnTo>
                <a:lnTo>
                  <a:pt x="1966540" y="16488"/>
                </a:lnTo>
                <a:lnTo>
                  <a:pt x="2007615" y="35983"/>
                </a:lnTo>
                <a:lnTo>
                  <a:pt x="2044411" y="61988"/>
                </a:lnTo>
                <a:lnTo>
                  <a:pt x="2076183" y="93760"/>
                </a:lnTo>
                <a:lnTo>
                  <a:pt x="2102188" y="130555"/>
                </a:lnTo>
                <a:lnTo>
                  <a:pt x="2121683" y="171631"/>
                </a:lnTo>
                <a:lnTo>
                  <a:pt x="2133926" y="216244"/>
                </a:lnTo>
                <a:lnTo>
                  <a:pt x="2138172" y="263651"/>
                </a:lnTo>
                <a:lnTo>
                  <a:pt x="2138172" y="1318259"/>
                </a:lnTo>
                <a:lnTo>
                  <a:pt x="2133926" y="1365667"/>
                </a:lnTo>
                <a:lnTo>
                  <a:pt x="2121683" y="1410280"/>
                </a:lnTo>
                <a:lnTo>
                  <a:pt x="2102188" y="1451355"/>
                </a:lnTo>
                <a:lnTo>
                  <a:pt x="2076183" y="1488151"/>
                </a:lnTo>
                <a:lnTo>
                  <a:pt x="2044411" y="1519923"/>
                </a:lnTo>
                <a:lnTo>
                  <a:pt x="2007616" y="1545928"/>
                </a:lnTo>
                <a:lnTo>
                  <a:pt x="1966540" y="1565423"/>
                </a:lnTo>
                <a:lnTo>
                  <a:pt x="1921927" y="1577666"/>
                </a:lnTo>
                <a:lnTo>
                  <a:pt x="1874520" y="1581911"/>
                </a:lnTo>
                <a:lnTo>
                  <a:pt x="263652" y="1581911"/>
                </a:lnTo>
                <a:lnTo>
                  <a:pt x="216261" y="1577666"/>
                </a:lnTo>
                <a:lnTo>
                  <a:pt x="171657" y="1565423"/>
                </a:lnTo>
                <a:lnTo>
                  <a:pt x="130584" y="1545928"/>
                </a:lnTo>
                <a:lnTo>
                  <a:pt x="93786" y="1519923"/>
                </a:lnTo>
                <a:lnTo>
                  <a:pt x="62009" y="1488151"/>
                </a:lnTo>
                <a:lnTo>
                  <a:pt x="35997" y="1451356"/>
                </a:lnTo>
                <a:lnTo>
                  <a:pt x="16495" y="1410280"/>
                </a:lnTo>
                <a:lnTo>
                  <a:pt x="4247" y="1365667"/>
                </a:lnTo>
                <a:lnTo>
                  <a:pt x="0" y="1318259"/>
                </a:lnTo>
                <a:lnTo>
                  <a:pt x="0" y="263651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4963" y="3869512"/>
            <a:ext cx="141922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Узнать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условия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программы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1600" spc="-7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региональном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органе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52800" y="3590544"/>
            <a:ext cx="2409825" cy="1582420"/>
          </a:xfrm>
          <a:custGeom>
            <a:avLst/>
            <a:gdLst/>
            <a:ahLst/>
            <a:cxnLst/>
            <a:rect l="l" t="t" r="r" b="b"/>
            <a:pathLst>
              <a:path w="2409825" h="1582420">
                <a:moveTo>
                  <a:pt x="0" y="263651"/>
                </a:moveTo>
                <a:lnTo>
                  <a:pt x="4245" y="216244"/>
                </a:lnTo>
                <a:lnTo>
                  <a:pt x="16488" y="171631"/>
                </a:lnTo>
                <a:lnTo>
                  <a:pt x="35983" y="130555"/>
                </a:lnTo>
                <a:lnTo>
                  <a:pt x="61988" y="93760"/>
                </a:lnTo>
                <a:lnTo>
                  <a:pt x="93760" y="61988"/>
                </a:lnTo>
                <a:lnTo>
                  <a:pt x="130556" y="35983"/>
                </a:lnTo>
                <a:lnTo>
                  <a:pt x="171631" y="16488"/>
                </a:lnTo>
                <a:lnTo>
                  <a:pt x="216244" y="4245"/>
                </a:lnTo>
                <a:lnTo>
                  <a:pt x="263651" y="0"/>
                </a:lnTo>
                <a:lnTo>
                  <a:pt x="2145791" y="0"/>
                </a:lnTo>
                <a:lnTo>
                  <a:pt x="2193199" y="4245"/>
                </a:lnTo>
                <a:lnTo>
                  <a:pt x="2237812" y="16488"/>
                </a:lnTo>
                <a:lnTo>
                  <a:pt x="2278888" y="35983"/>
                </a:lnTo>
                <a:lnTo>
                  <a:pt x="2315683" y="61988"/>
                </a:lnTo>
                <a:lnTo>
                  <a:pt x="2347455" y="93760"/>
                </a:lnTo>
                <a:lnTo>
                  <a:pt x="2373460" y="130555"/>
                </a:lnTo>
                <a:lnTo>
                  <a:pt x="2392955" y="171631"/>
                </a:lnTo>
                <a:lnTo>
                  <a:pt x="2405198" y="216244"/>
                </a:lnTo>
                <a:lnTo>
                  <a:pt x="2409444" y="263651"/>
                </a:lnTo>
                <a:lnTo>
                  <a:pt x="2409444" y="1318259"/>
                </a:lnTo>
                <a:lnTo>
                  <a:pt x="2405198" y="1365667"/>
                </a:lnTo>
                <a:lnTo>
                  <a:pt x="2392955" y="1410280"/>
                </a:lnTo>
                <a:lnTo>
                  <a:pt x="2373460" y="1451355"/>
                </a:lnTo>
                <a:lnTo>
                  <a:pt x="2347455" y="1488151"/>
                </a:lnTo>
                <a:lnTo>
                  <a:pt x="2315683" y="1519923"/>
                </a:lnTo>
                <a:lnTo>
                  <a:pt x="2278888" y="1545928"/>
                </a:lnTo>
                <a:lnTo>
                  <a:pt x="2237812" y="1565423"/>
                </a:lnTo>
                <a:lnTo>
                  <a:pt x="2193199" y="1577666"/>
                </a:lnTo>
                <a:lnTo>
                  <a:pt x="2145791" y="1581911"/>
                </a:lnTo>
                <a:lnTo>
                  <a:pt x="263651" y="1581911"/>
                </a:lnTo>
                <a:lnTo>
                  <a:pt x="216244" y="1577666"/>
                </a:lnTo>
                <a:lnTo>
                  <a:pt x="171631" y="1565423"/>
                </a:lnTo>
                <a:lnTo>
                  <a:pt x="130556" y="1545928"/>
                </a:lnTo>
                <a:lnTo>
                  <a:pt x="93760" y="1519923"/>
                </a:lnTo>
                <a:lnTo>
                  <a:pt x="61988" y="1488151"/>
                </a:lnTo>
                <a:lnTo>
                  <a:pt x="35983" y="1451356"/>
                </a:lnTo>
                <a:lnTo>
                  <a:pt x="16488" y="1410280"/>
                </a:lnTo>
                <a:lnTo>
                  <a:pt x="4245" y="1365667"/>
                </a:lnTo>
                <a:lnTo>
                  <a:pt x="0" y="1318259"/>
                </a:lnTo>
                <a:lnTo>
                  <a:pt x="0" y="263651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54297" y="3747897"/>
            <a:ext cx="18065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Заключить</a:t>
            </a:r>
            <a:r>
              <a:rPr sz="1600" spc="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договор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о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 целевом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обучении </a:t>
            </a:r>
            <a:r>
              <a:rPr sz="1600" spc="-34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или ученический 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договор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 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будущим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работником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5123" y="3590544"/>
            <a:ext cx="2293620" cy="1582420"/>
          </a:xfrm>
          <a:custGeom>
            <a:avLst/>
            <a:gdLst/>
            <a:ahLst/>
            <a:cxnLst/>
            <a:rect l="l" t="t" r="r" b="b"/>
            <a:pathLst>
              <a:path w="2293620" h="1582420">
                <a:moveTo>
                  <a:pt x="0" y="263651"/>
                </a:moveTo>
                <a:lnTo>
                  <a:pt x="4245" y="216244"/>
                </a:lnTo>
                <a:lnTo>
                  <a:pt x="16488" y="171631"/>
                </a:lnTo>
                <a:lnTo>
                  <a:pt x="35983" y="130555"/>
                </a:lnTo>
                <a:lnTo>
                  <a:pt x="61988" y="93760"/>
                </a:lnTo>
                <a:lnTo>
                  <a:pt x="93760" y="61988"/>
                </a:lnTo>
                <a:lnTo>
                  <a:pt x="130556" y="35983"/>
                </a:lnTo>
                <a:lnTo>
                  <a:pt x="171631" y="16488"/>
                </a:lnTo>
                <a:lnTo>
                  <a:pt x="216244" y="4245"/>
                </a:lnTo>
                <a:lnTo>
                  <a:pt x="263651" y="0"/>
                </a:lnTo>
                <a:lnTo>
                  <a:pt x="2029968" y="0"/>
                </a:lnTo>
                <a:lnTo>
                  <a:pt x="2077375" y="4245"/>
                </a:lnTo>
                <a:lnTo>
                  <a:pt x="2121988" y="16488"/>
                </a:lnTo>
                <a:lnTo>
                  <a:pt x="2163063" y="35983"/>
                </a:lnTo>
                <a:lnTo>
                  <a:pt x="2199859" y="61988"/>
                </a:lnTo>
                <a:lnTo>
                  <a:pt x="2231631" y="93760"/>
                </a:lnTo>
                <a:lnTo>
                  <a:pt x="2257636" y="130555"/>
                </a:lnTo>
                <a:lnTo>
                  <a:pt x="2277131" y="171631"/>
                </a:lnTo>
                <a:lnTo>
                  <a:pt x="2289374" y="216244"/>
                </a:lnTo>
                <a:lnTo>
                  <a:pt x="2293620" y="263651"/>
                </a:lnTo>
                <a:lnTo>
                  <a:pt x="2293620" y="1318259"/>
                </a:lnTo>
                <a:lnTo>
                  <a:pt x="2289374" y="1365667"/>
                </a:lnTo>
                <a:lnTo>
                  <a:pt x="2277131" y="1410280"/>
                </a:lnTo>
                <a:lnTo>
                  <a:pt x="2257636" y="1451355"/>
                </a:lnTo>
                <a:lnTo>
                  <a:pt x="2231631" y="1488151"/>
                </a:lnTo>
                <a:lnTo>
                  <a:pt x="2199859" y="1519923"/>
                </a:lnTo>
                <a:lnTo>
                  <a:pt x="2163063" y="1545928"/>
                </a:lnTo>
                <a:lnTo>
                  <a:pt x="2121988" y="1565423"/>
                </a:lnTo>
                <a:lnTo>
                  <a:pt x="2077375" y="1577666"/>
                </a:lnTo>
                <a:lnTo>
                  <a:pt x="2029968" y="1581911"/>
                </a:lnTo>
                <a:lnTo>
                  <a:pt x="263651" y="1581911"/>
                </a:lnTo>
                <a:lnTo>
                  <a:pt x="216244" y="1577666"/>
                </a:lnTo>
                <a:lnTo>
                  <a:pt x="171631" y="1565423"/>
                </a:lnTo>
                <a:lnTo>
                  <a:pt x="130556" y="1545928"/>
                </a:lnTo>
                <a:lnTo>
                  <a:pt x="93760" y="1519923"/>
                </a:lnTo>
                <a:lnTo>
                  <a:pt x="61988" y="1488151"/>
                </a:lnTo>
                <a:lnTo>
                  <a:pt x="35983" y="1451356"/>
                </a:lnTo>
                <a:lnTo>
                  <a:pt x="16488" y="1410280"/>
                </a:lnTo>
                <a:lnTo>
                  <a:pt x="4245" y="1365667"/>
                </a:lnTo>
                <a:lnTo>
                  <a:pt x="0" y="1318259"/>
                </a:lnTo>
                <a:lnTo>
                  <a:pt x="0" y="263651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8953" y="3869512"/>
            <a:ext cx="1967864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1155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Оплатить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обучение,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собрать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пакет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документов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на</a:t>
            </a:r>
            <a:r>
              <a:rPr sz="1600" spc="-2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возмещение затрат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24671" y="3590544"/>
            <a:ext cx="2138680" cy="1582420"/>
          </a:xfrm>
          <a:custGeom>
            <a:avLst/>
            <a:gdLst/>
            <a:ahLst/>
            <a:cxnLst/>
            <a:rect l="l" t="t" r="r" b="b"/>
            <a:pathLst>
              <a:path w="2138679" h="1582420">
                <a:moveTo>
                  <a:pt x="0" y="263651"/>
                </a:moveTo>
                <a:lnTo>
                  <a:pt x="4245" y="216244"/>
                </a:lnTo>
                <a:lnTo>
                  <a:pt x="16488" y="171631"/>
                </a:lnTo>
                <a:lnTo>
                  <a:pt x="35983" y="130555"/>
                </a:lnTo>
                <a:lnTo>
                  <a:pt x="61988" y="93760"/>
                </a:lnTo>
                <a:lnTo>
                  <a:pt x="93760" y="61988"/>
                </a:lnTo>
                <a:lnTo>
                  <a:pt x="130555" y="35983"/>
                </a:lnTo>
                <a:lnTo>
                  <a:pt x="171631" y="16488"/>
                </a:lnTo>
                <a:lnTo>
                  <a:pt x="216244" y="4245"/>
                </a:lnTo>
                <a:lnTo>
                  <a:pt x="263651" y="0"/>
                </a:lnTo>
                <a:lnTo>
                  <a:pt x="1874520" y="0"/>
                </a:lnTo>
                <a:lnTo>
                  <a:pt x="1921927" y="4245"/>
                </a:lnTo>
                <a:lnTo>
                  <a:pt x="1966540" y="16488"/>
                </a:lnTo>
                <a:lnTo>
                  <a:pt x="2007615" y="35983"/>
                </a:lnTo>
                <a:lnTo>
                  <a:pt x="2044411" y="61988"/>
                </a:lnTo>
                <a:lnTo>
                  <a:pt x="2076183" y="93760"/>
                </a:lnTo>
                <a:lnTo>
                  <a:pt x="2102188" y="130555"/>
                </a:lnTo>
                <a:lnTo>
                  <a:pt x="2121683" y="171631"/>
                </a:lnTo>
                <a:lnTo>
                  <a:pt x="2133926" y="216244"/>
                </a:lnTo>
                <a:lnTo>
                  <a:pt x="2138172" y="263651"/>
                </a:lnTo>
                <a:lnTo>
                  <a:pt x="2138172" y="1318259"/>
                </a:lnTo>
                <a:lnTo>
                  <a:pt x="2133926" y="1365667"/>
                </a:lnTo>
                <a:lnTo>
                  <a:pt x="2121683" y="1410280"/>
                </a:lnTo>
                <a:lnTo>
                  <a:pt x="2102188" y="1451355"/>
                </a:lnTo>
                <a:lnTo>
                  <a:pt x="2076183" y="1488151"/>
                </a:lnTo>
                <a:lnTo>
                  <a:pt x="2044411" y="1519923"/>
                </a:lnTo>
                <a:lnTo>
                  <a:pt x="2007615" y="1545928"/>
                </a:lnTo>
                <a:lnTo>
                  <a:pt x="1966540" y="1565423"/>
                </a:lnTo>
                <a:lnTo>
                  <a:pt x="1921927" y="1577666"/>
                </a:lnTo>
                <a:lnTo>
                  <a:pt x="1874520" y="1581911"/>
                </a:lnTo>
                <a:lnTo>
                  <a:pt x="263651" y="1581911"/>
                </a:lnTo>
                <a:lnTo>
                  <a:pt x="216244" y="1577666"/>
                </a:lnTo>
                <a:lnTo>
                  <a:pt x="171631" y="1565423"/>
                </a:lnTo>
                <a:lnTo>
                  <a:pt x="130555" y="1545928"/>
                </a:lnTo>
                <a:lnTo>
                  <a:pt x="93760" y="1519923"/>
                </a:lnTo>
                <a:lnTo>
                  <a:pt x="61988" y="1488151"/>
                </a:lnTo>
                <a:lnTo>
                  <a:pt x="35983" y="1451356"/>
                </a:lnTo>
                <a:lnTo>
                  <a:pt x="16488" y="1410280"/>
                </a:lnTo>
                <a:lnTo>
                  <a:pt x="4245" y="1365667"/>
                </a:lnTo>
                <a:lnTo>
                  <a:pt x="0" y="1318259"/>
                </a:lnTo>
                <a:lnTo>
                  <a:pt x="0" y="263651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74683" y="3747897"/>
            <a:ext cx="14401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Подать</a:t>
            </a:r>
            <a:r>
              <a:rPr sz="1600" spc="-3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пакет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документов</a:t>
            </a:r>
            <a:endParaRPr sz="1600"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на возмещение 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затрат,</a:t>
            </a:r>
            <a:r>
              <a:rPr sz="1600" spc="-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получить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возмещение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1095755"/>
            <a:ext cx="10058400" cy="228321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5</a:t>
            </a:fld>
            <a:endParaRPr spc="2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8547" y="966216"/>
            <a:ext cx="6087110" cy="5396865"/>
          </a:xfrm>
          <a:custGeom>
            <a:avLst/>
            <a:gdLst/>
            <a:ahLst/>
            <a:cxnLst/>
            <a:rect l="l" t="t" r="r" b="b"/>
            <a:pathLst>
              <a:path w="6087109" h="5396865">
                <a:moveTo>
                  <a:pt x="0" y="5396484"/>
                </a:moveTo>
                <a:lnTo>
                  <a:pt x="6086856" y="5396484"/>
                </a:lnTo>
                <a:lnTo>
                  <a:pt x="6086856" y="0"/>
                </a:lnTo>
                <a:lnTo>
                  <a:pt x="0" y="0"/>
                </a:lnTo>
                <a:lnTo>
                  <a:pt x="0" y="5396484"/>
                </a:lnTo>
                <a:close/>
              </a:path>
            </a:pathLst>
          </a:custGeom>
          <a:ln w="9144">
            <a:solidFill>
              <a:srgbClr val="D5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4034" y="1405254"/>
            <a:ext cx="4977765" cy="5378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240"/>
              </a:spcBef>
            </a:pPr>
            <a:r>
              <a:rPr sz="1200" b="1" spc="-10" dirty="0">
                <a:solidFill>
                  <a:srgbClr val="E47300"/>
                </a:solidFill>
                <a:latin typeface="Arial"/>
                <a:cs typeface="Arial"/>
              </a:rPr>
              <a:t>Стороны</a:t>
            </a:r>
            <a:r>
              <a:rPr sz="1200" b="1" spc="-10" dirty="0">
                <a:solidFill>
                  <a:srgbClr val="525255"/>
                </a:solidFill>
                <a:latin typeface="Arial"/>
                <a:cs typeface="Arial"/>
              </a:rPr>
              <a:t>: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поступающий на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обучение по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образовательной программе </a:t>
            </a:r>
            <a:r>
              <a:rPr sz="1200" spc="-30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(среднего профессионального/высшего образования)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/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обучающийся, </a:t>
            </a:r>
            <a:r>
              <a:rPr sz="1200" spc="-30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СХТП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spc="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*образовательная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организация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253" y="2012060"/>
            <a:ext cx="2092960" cy="58039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525255"/>
                </a:solidFill>
                <a:latin typeface="Arial"/>
                <a:cs typeface="Arial"/>
              </a:rPr>
              <a:t>Обязанности</a:t>
            </a:r>
            <a:endParaRPr sz="1200">
              <a:latin typeface="Arial"/>
              <a:cs typeface="Arial"/>
            </a:endParaRPr>
          </a:p>
          <a:p>
            <a:pPr marL="969644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solidFill>
                  <a:srgbClr val="E47300"/>
                </a:solidFill>
                <a:latin typeface="Arial"/>
                <a:cs typeface="Arial"/>
              </a:rPr>
              <a:t>Работодателя</a:t>
            </a:r>
            <a:r>
              <a:rPr sz="1200" b="1" spc="-10" dirty="0">
                <a:solidFill>
                  <a:srgbClr val="D56B00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9253" y="2585084"/>
            <a:ext cx="581406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1370"/>
              </a:lnSpc>
              <a:spcBef>
                <a:spcPts val="100"/>
              </a:spcBef>
              <a:buClr>
                <a:srgbClr val="E47300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оплачивать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обучение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spc="5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предоставлять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стимулирующие</a:t>
            </a:r>
            <a:r>
              <a:rPr sz="1200" spc="4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выплаты</a:t>
            </a:r>
            <a:r>
              <a:rPr sz="1200" spc="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(стипендию,</a:t>
            </a:r>
            <a:endParaRPr sz="1200">
              <a:latin typeface="Microsoft Sans Serif"/>
              <a:cs typeface="Microsoft Sans Serif"/>
            </a:endParaRPr>
          </a:p>
          <a:p>
            <a:pPr marL="299085">
              <a:lnSpc>
                <a:spcPts val="1300"/>
              </a:lnSpc>
            </a:pP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оплату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места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проживания,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проезда,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дополнительных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платных</a:t>
            </a:r>
            <a:endParaRPr sz="1200">
              <a:latin typeface="Microsoft Sans Serif"/>
              <a:cs typeface="Microsoft Sans Serif"/>
            </a:endParaRPr>
          </a:p>
          <a:p>
            <a:pPr marL="299085">
              <a:lnSpc>
                <a:spcPts val="1370"/>
              </a:lnSpc>
            </a:pP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200" spc="-4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услуг);</a:t>
            </a:r>
            <a:endParaRPr sz="1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40"/>
              </a:spcBef>
              <a:buClr>
                <a:srgbClr val="E47300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обеспечивать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трудоустройство</a:t>
            </a:r>
            <a:endParaRPr sz="1200">
              <a:latin typeface="Microsoft Sans Serif"/>
              <a:cs typeface="Microsoft Sans Serif"/>
            </a:endParaRPr>
          </a:p>
          <a:p>
            <a:pPr marL="969644">
              <a:lnSpc>
                <a:spcPct val="100000"/>
              </a:lnSpc>
              <a:spcBef>
                <a:spcPts val="145"/>
              </a:spcBef>
            </a:pPr>
            <a:r>
              <a:rPr sz="1200" b="1" spc="-10" dirty="0">
                <a:solidFill>
                  <a:srgbClr val="E47300"/>
                </a:solidFill>
                <a:latin typeface="Arial"/>
                <a:cs typeface="Arial"/>
              </a:rPr>
              <a:t>Студента</a:t>
            </a:r>
            <a:r>
              <a:rPr sz="1200" b="1" spc="-10" dirty="0">
                <a:solidFill>
                  <a:srgbClr val="D56B00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5"/>
              </a:spcBef>
              <a:buClr>
                <a:srgbClr val="E47300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осваивать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образовательную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программу;</a:t>
            </a:r>
            <a:endParaRPr sz="1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45"/>
              </a:spcBef>
              <a:buClr>
                <a:srgbClr val="E47300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трудовую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деятельность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течение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не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менее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3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лет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9253" y="4323079"/>
            <a:ext cx="582676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1370"/>
              </a:lnSpc>
              <a:spcBef>
                <a:spcPts val="100"/>
              </a:spcBef>
              <a:buClr>
                <a:srgbClr val="E47300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работодатель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может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запрашивать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образовательную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организацию</a:t>
            </a:r>
            <a:endParaRPr sz="1200">
              <a:latin typeface="Microsoft Sans Serif"/>
              <a:cs typeface="Microsoft Sans Serif"/>
            </a:endParaRPr>
          </a:p>
          <a:p>
            <a:pPr marL="299085">
              <a:lnSpc>
                <a:spcPts val="1370"/>
              </a:lnSpc>
            </a:pP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результатах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освоения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обучающимся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образовательной программы;</a:t>
            </a:r>
            <a:endParaRPr sz="12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ts val="1300"/>
              </a:lnSpc>
              <a:spcBef>
                <a:spcPts val="300"/>
              </a:spcBef>
              <a:buClr>
                <a:srgbClr val="E47300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случае</a:t>
            </a:r>
            <a:r>
              <a:rPr sz="1200" spc="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неисполнения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своих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обязанностей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обучающийся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обязан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возместить </a:t>
            </a:r>
            <a:r>
              <a:rPr sz="1200" spc="-3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СХТП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расходы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договору;</a:t>
            </a:r>
            <a:endParaRPr sz="1200">
              <a:latin typeface="Microsoft Sans Serif"/>
              <a:cs typeface="Microsoft Sans Serif"/>
            </a:endParaRPr>
          </a:p>
          <a:p>
            <a:pPr marL="299085" marR="557530" indent="-287020">
              <a:lnSpc>
                <a:spcPct val="90100"/>
              </a:lnSpc>
              <a:spcBef>
                <a:spcPts val="265"/>
              </a:spcBef>
              <a:buClr>
                <a:srgbClr val="E47300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случае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неисполнения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своих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обязанностей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СХТП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обязан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выплатить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компенсацию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обучающемуся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размере</a:t>
            </a:r>
            <a:r>
              <a:rPr sz="12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трехкратной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среднемесячной </a:t>
            </a:r>
            <a:r>
              <a:rPr sz="1200" spc="-30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начисленной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заработной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платы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соответствующем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регионе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9253" y="5804712"/>
            <a:ext cx="5284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Типовая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форма договора утверждена постановлением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Правительства </a:t>
            </a:r>
            <a:r>
              <a:rPr sz="1200" spc="-60" dirty="0">
                <a:solidFill>
                  <a:srgbClr val="525255"/>
                </a:solidFill>
                <a:latin typeface="Microsoft Sans Serif"/>
                <a:cs typeface="Microsoft Sans Serif"/>
              </a:rPr>
              <a:t>РФ </a:t>
            </a:r>
            <a:r>
              <a:rPr sz="1200" spc="-30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от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13.10.2020</a:t>
            </a:r>
            <a:r>
              <a:rPr sz="12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85" dirty="0">
                <a:solidFill>
                  <a:srgbClr val="525255"/>
                </a:solidFill>
                <a:latin typeface="Microsoft Sans Serif"/>
                <a:cs typeface="Microsoft Sans Serif"/>
              </a:rPr>
              <a:t>№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1681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987" y="966216"/>
            <a:ext cx="4921250" cy="5396865"/>
          </a:xfrm>
          <a:custGeom>
            <a:avLst/>
            <a:gdLst/>
            <a:ahLst/>
            <a:cxnLst/>
            <a:rect l="l" t="t" r="r" b="b"/>
            <a:pathLst>
              <a:path w="4921250" h="5396865">
                <a:moveTo>
                  <a:pt x="0" y="5396484"/>
                </a:moveTo>
                <a:lnTo>
                  <a:pt x="4920996" y="5396484"/>
                </a:lnTo>
                <a:lnTo>
                  <a:pt x="4920996" y="0"/>
                </a:lnTo>
                <a:lnTo>
                  <a:pt x="0" y="0"/>
                </a:lnTo>
                <a:lnTo>
                  <a:pt x="0" y="5396484"/>
                </a:lnTo>
                <a:close/>
              </a:path>
            </a:pathLst>
          </a:custGeom>
          <a:ln w="9144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38808" y="1587830"/>
            <a:ext cx="20167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E7535"/>
                </a:solidFill>
                <a:latin typeface="Arial"/>
                <a:cs typeface="Arial"/>
              </a:rPr>
              <a:t>Стороны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:</a:t>
            </a:r>
            <a:r>
              <a:rPr sz="1200" spc="4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работник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СХТП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916" y="2027301"/>
            <a:ext cx="2050414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25255"/>
                </a:solidFill>
                <a:latin typeface="Arial"/>
                <a:cs typeface="Arial"/>
              </a:rPr>
              <a:t>Обязанности</a:t>
            </a:r>
            <a:endParaRPr sz="1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885"/>
              </a:spcBef>
            </a:pPr>
            <a:r>
              <a:rPr sz="1200" b="1" spc="-10" dirty="0">
                <a:solidFill>
                  <a:srgbClr val="0E7535"/>
                </a:solidFill>
                <a:latin typeface="Arial"/>
                <a:cs typeface="Arial"/>
              </a:rPr>
              <a:t>Работодателя</a:t>
            </a:r>
            <a:r>
              <a:rPr sz="1200" b="1" spc="-10" dirty="0">
                <a:solidFill>
                  <a:srgbClr val="538235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916" y="2542413"/>
            <a:ext cx="398780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538235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оплачивать обучение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и</a:t>
            </a:r>
            <a:r>
              <a:rPr sz="1200" spc="3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другие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расходы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(стипендия,</a:t>
            </a:r>
            <a:endParaRPr sz="1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транспортные</a:t>
            </a:r>
            <a:r>
              <a:rPr sz="1200" spc="-5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расходы,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проживание);</a:t>
            </a:r>
            <a:endParaRPr sz="1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Clr>
                <a:srgbClr val="538235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обеспечивать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пройти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обучение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916" y="3347465"/>
            <a:ext cx="4399915" cy="8667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385"/>
              </a:spcBef>
            </a:pPr>
            <a:r>
              <a:rPr sz="1200" b="1" spc="-10" dirty="0">
                <a:solidFill>
                  <a:srgbClr val="0E7535"/>
                </a:solidFill>
                <a:latin typeface="Arial"/>
                <a:cs typeface="Arial"/>
              </a:rPr>
              <a:t>Работника</a:t>
            </a:r>
            <a:r>
              <a:rPr sz="1200" b="1" spc="-10" dirty="0">
                <a:solidFill>
                  <a:srgbClr val="538235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Clr>
                <a:srgbClr val="538235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пройти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обучение;</a:t>
            </a:r>
            <a:endParaRPr sz="12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Clr>
                <a:srgbClr val="538235"/>
              </a:buClr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проработать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трудовому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договору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работодателем</a:t>
            </a:r>
            <a:endParaRPr sz="12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течение срока,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установленного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ученическом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договоре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916" y="4225544"/>
            <a:ext cx="410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*</a:t>
            </a:r>
            <a:r>
              <a:rPr sz="1200" i="1" spc="-5" dirty="0">
                <a:solidFill>
                  <a:srgbClr val="525255"/>
                </a:solidFill>
                <a:latin typeface="Arial"/>
                <a:cs typeface="Arial"/>
              </a:rPr>
              <a:t>может</a:t>
            </a:r>
            <a:r>
              <a:rPr sz="1200" i="1" spc="-30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525255"/>
                </a:solidFill>
                <a:latin typeface="Arial"/>
                <a:cs typeface="Arial"/>
              </a:rPr>
              <a:t>полностью</a:t>
            </a:r>
            <a:r>
              <a:rPr sz="1200" i="1" spc="-15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525255"/>
                </a:solidFill>
                <a:latin typeface="Arial"/>
                <a:cs typeface="Arial"/>
              </a:rPr>
              <a:t>освобождаться</a:t>
            </a:r>
            <a:r>
              <a:rPr sz="1200" i="1" spc="-40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25255"/>
                </a:solidFill>
                <a:latin typeface="Arial"/>
                <a:cs typeface="Arial"/>
              </a:rPr>
              <a:t>от</a:t>
            </a:r>
            <a:r>
              <a:rPr sz="1200" i="1" spc="-5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25255"/>
                </a:solidFill>
                <a:latin typeface="Arial"/>
                <a:cs typeface="Arial"/>
              </a:rPr>
              <a:t>работы</a:t>
            </a:r>
            <a:r>
              <a:rPr sz="1200" i="1" spc="-5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25255"/>
                </a:solidFill>
                <a:latin typeface="Arial"/>
                <a:cs typeface="Arial"/>
              </a:rPr>
              <a:t>/</a:t>
            </a:r>
            <a:r>
              <a:rPr sz="1200" i="1" spc="10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525255"/>
                </a:solidFill>
                <a:latin typeface="Arial"/>
                <a:cs typeface="Arial"/>
              </a:rPr>
              <a:t>иметь </a:t>
            </a:r>
            <a:r>
              <a:rPr sz="1200" i="1" spc="-320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525255"/>
                </a:solidFill>
                <a:latin typeface="Arial"/>
                <a:cs typeface="Arial"/>
              </a:rPr>
              <a:t>сокращенный</a:t>
            </a:r>
            <a:r>
              <a:rPr sz="1200" i="1" spc="-35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525255"/>
                </a:solidFill>
                <a:latin typeface="Arial"/>
                <a:cs typeface="Arial"/>
              </a:rPr>
              <a:t>рабочий</a:t>
            </a:r>
            <a:r>
              <a:rPr sz="1200" i="1" spc="-30" dirty="0">
                <a:solidFill>
                  <a:srgbClr val="525255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525255"/>
                </a:solidFill>
                <a:latin typeface="Arial"/>
                <a:cs typeface="Arial"/>
              </a:rPr>
              <a:t>день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9619" y="1549908"/>
            <a:ext cx="6117590" cy="2018030"/>
            <a:chOff x="769619" y="1549908"/>
            <a:chExt cx="6117590" cy="201803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19" y="1549908"/>
              <a:ext cx="405384" cy="2895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19" y="1549908"/>
              <a:ext cx="403859" cy="2895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5411" y="3372612"/>
              <a:ext cx="161544" cy="1950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9211" y="2458211"/>
              <a:ext cx="237744" cy="1630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175" y="3372612"/>
              <a:ext cx="161544" cy="1950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2455" y="2327148"/>
              <a:ext cx="239268" cy="16306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94968" y="624091"/>
            <a:ext cx="9514205" cy="7518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98475">
              <a:lnSpc>
                <a:spcPct val="100000"/>
              </a:lnSpc>
              <a:spcBef>
                <a:spcPts val="800"/>
              </a:spcBef>
              <a:tabLst>
                <a:tab pos="6186805" algn="l"/>
              </a:tabLst>
            </a:pPr>
            <a:r>
              <a:rPr sz="2100" spc="-7" baseline="1984" dirty="0">
                <a:solidFill>
                  <a:srgbClr val="0E7535"/>
                </a:solidFill>
                <a:latin typeface="Arial Black"/>
                <a:cs typeface="Arial Black"/>
              </a:rPr>
              <a:t>УЧЕНИЧЕСКИЙ</a:t>
            </a:r>
            <a:r>
              <a:rPr sz="2100" spc="-30" baseline="1984" dirty="0">
                <a:solidFill>
                  <a:srgbClr val="0E7535"/>
                </a:solidFill>
                <a:latin typeface="Arial Black"/>
                <a:cs typeface="Arial Black"/>
              </a:rPr>
              <a:t> </a:t>
            </a:r>
            <a:r>
              <a:rPr sz="2100" spc="-7" baseline="1984" dirty="0">
                <a:solidFill>
                  <a:srgbClr val="0E7535"/>
                </a:solidFill>
                <a:latin typeface="Arial Black"/>
                <a:cs typeface="Arial Black"/>
              </a:rPr>
              <a:t>ДОГОВОР	</a:t>
            </a:r>
            <a:r>
              <a:rPr sz="1400" spc="-5" dirty="0">
                <a:solidFill>
                  <a:srgbClr val="E47300"/>
                </a:solidFill>
                <a:latin typeface="Arial Black"/>
                <a:cs typeface="Arial Black"/>
              </a:rPr>
              <a:t>ДОГОВОР</a:t>
            </a:r>
            <a:r>
              <a:rPr sz="1400" spc="-20" dirty="0">
                <a:solidFill>
                  <a:srgbClr val="E47300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E47300"/>
                </a:solidFill>
                <a:latin typeface="Arial Black"/>
                <a:cs typeface="Arial Black"/>
              </a:rPr>
              <a:t>ЦЕЛЕВОГО</a:t>
            </a:r>
            <a:r>
              <a:rPr sz="1400" spc="-25" dirty="0">
                <a:solidFill>
                  <a:srgbClr val="E47300"/>
                </a:solidFill>
                <a:latin typeface="Arial Black"/>
                <a:cs typeface="Arial Black"/>
              </a:rPr>
              <a:t> </a:t>
            </a:r>
            <a:r>
              <a:rPr sz="1400" spc="-5" dirty="0">
                <a:solidFill>
                  <a:srgbClr val="E47300"/>
                </a:solidFill>
                <a:latin typeface="Arial Black"/>
                <a:cs typeface="Arial Black"/>
              </a:rPr>
              <a:t>ОБУЧЕНИЯ</a:t>
            </a:r>
            <a:endParaRPr sz="1400">
              <a:latin typeface="Arial Black"/>
              <a:cs typeface="Arial Black"/>
            </a:endParaRPr>
          </a:p>
          <a:p>
            <a:pPr marL="978535" marR="494665" indent="-966469">
              <a:lnSpc>
                <a:spcPts val="1300"/>
              </a:lnSpc>
              <a:spcBef>
                <a:spcPts val="760"/>
              </a:spcBef>
              <a:tabLst>
                <a:tab pos="6902450" algn="l"/>
              </a:tabLst>
            </a:pP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я</a:t>
            </a:r>
            <a:r>
              <a:rPr sz="12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л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я</a:t>
            </a:r>
            <a:r>
              <a:rPr sz="1200" spc="-40" dirty="0">
                <a:solidFill>
                  <a:srgbClr val="525255"/>
                </a:solidFill>
                <a:latin typeface="Microsoft Sans Serif"/>
                <a:cs typeface="Microsoft Sans Serif"/>
              </a:rPr>
              <a:t>е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т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ся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д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</a:t>
            </a:r>
            <a:r>
              <a:rPr sz="1200" spc="-35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л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ни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т</a:t>
            </a:r>
            <a:r>
              <a:rPr sz="1200" spc="-35" dirty="0">
                <a:solidFill>
                  <a:srgbClr val="525255"/>
                </a:solidFill>
                <a:latin typeface="Microsoft Sans Serif"/>
                <a:cs typeface="Microsoft Sans Serif"/>
              </a:rPr>
              <a:t>е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л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ь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ым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525255"/>
                </a:solidFill>
                <a:latin typeface="Microsoft Sans Serif"/>
                <a:cs typeface="Microsoft Sans Serif"/>
              </a:rPr>
              <a:t>к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т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р</a:t>
            </a:r>
            <a:r>
              <a:rPr sz="1200" spc="-50" dirty="0">
                <a:solidFill>
                  <a:srgbClr val="525255"/>
                </a:solidFill>
                <a:latin typeface="Microsoft Sans Serif"/>
                <a:cs typeface="Microsoft Sans Serif"/>
              </a:rPr>
              <a:t>у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д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м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у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(</a:t>
            </a:r>
            <a:r>
              <a:rPr sz="1200" spc="-50" dirty="0">
                <a:solidFill>
                  <a:srgbClr val="525255"/>
                </a:solidFill>
                <a:latin typeface="Microsoft Sans Serif"/>
                <a:cs typeface="Microsoft Sans Serif"/>
              </a:rPr>
              <a:t>г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л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а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а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3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2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525255"/>
                </a:solidFill>
                <a:latin typeface="Microsoft Sans Serif"/>
                <a:cs typeface="Microsoft Sans Serif"/>
              </a:rPr>
              <a:t>Т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</a:t>
            </a:r>
            <a:r>
              <a:rPr sz="1200" spc="-50" dirty="0">
                <a:solidFill>
                  <a:srgbClr val="525255"/>
                </a:solidFill>
                <a:latin typeface="Microsoft Sans Serif"/>
                <a:cs typeface="Microsoft Sans Serif"/>
              </a:rPr>
              <a:t>у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д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-55" dirty="0">
                <a:solidFill>
                  <a:srgbClr val="525255"/>
                </a:solidFill>
                <a:latin typeface="Microsoft Sans Serif"/>
                <a:cs typeface="Microsoft Sans Serif"/>
              </a:rPr>
              <a:t>г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	(с</a:t>
            </a:r>
            <a:r>
              <a:rPr sz="1200" spc="-135" dirty="0">
                <a:solidFill>
                  <a:srgbClr val="525255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.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56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525255"/>
                </a:solidFill>
                <a:latin typeface="Microsoft Sans Serif"/>
                <a:cs typeface="Microsoft Sans Serif"/>
              </a:rPr>
              <a:t>Ф</a:t>
            </a:r>
            <a:r>
              <a:rPr sz="1200" spc="-65" dirty="0">
                <a:solidFill>
                  <a:srgbClr val="525255"/>
                </a:solidFill>
                <a:latin typeface="Microsoft Sans Serif"/>
                <a:cs typeface="Microsoft Sans Serif"/>
              </a:rPr>
              <a:t>З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«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б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р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а</a:t>
            </a:r>
            <a:r>
              <a:rPr sz="1200" spc="-65" dirty="0">
                <a:solidFill>
                  <a:srgbClr val="525255"/>
                </a:solidFill>
                <a:latin typeface="Microsoft Sans Serif"/>
                <a:cs typeface="Microsoft Sans Serif"/>
              </a:rPr>
              <a:t>з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ании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»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) 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кодекса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Федерации)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24522" y="4019803"/>
            <a:ext cx="2131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baseline="-13888" dirty="0">
                <a:solidFill>
                  <a:srgbClr val="E47300"/>
                </a:solidFill>
                <a:latin typeface="Calibri"/>
                <a:cs typeface="Calibri"/>
              </a:rPr>
              <a:t>!</a:t>
            </a:r>
            <a:r>
              <a:rPr sz="3000" b="1" spc="-127" baseline="-13888" dirty="0">
                <a:solidFill>
                  <a:srgbClr val="E473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E47300"/>
                </a:solidFill>
                <a:latin typeface="Arial"/>
                <a:cs typeface="Arial"/>
              </a:rPr>
              <a:t>Предупреждение</a:t>
            </a:r>
            <a:r>
              <a:rPr sz="1200" b="1" spc="-15" dirty="0">
                <a:solidFill>
                  <a:srgbClr val="E473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47300"/>
                </a:solidFill>
                <a:latin typeface="Arial"/>
                <a:cs typeface="Arial"/>
              </a:rPr>
              <a:t>рисков: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816" y="4745227"/>
            <a:ext cx="4537710" cy="120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760">
              <a:lnSpc>
                <a:spcPts val="2390"/>
              </a:lnSpc>
              <a:spcBef>
                <a:spcPts val="100"/>
              </a:spcBef>
            </a:pPr>
            <a:r>
              <a:rPr sz="3000" b="1" baseline="-8333" dirty="0">
                <a:solidFill>
                  <a:srgbClr val="0E7535"/>
                </a:solidFill>
                <a:latin typeface="Calibri"/>
                <a:cs typeface="Calibri"/>
              </a:rPr>
              <a:t>!</a:t>
            </a:r>
            <a:r>
              <a:rPr sz="1200" b="1" dirty="0">
                <a:solidFill>
                  <a:srgbClr val="0E7535"/>
                </a:solidFill>
                <a:latin typeface="Arial"/>
                <a:cs typeface="Arial"/>
              </a:rPr>
              <a:t>Предупреждение</a:t>
            </a:r>
            <a:r>
              <a:rPr sz="1200" b="1" spc="-15" dirty="0">
                <a:solidFill>
                  <a:srgbClr val="0E7535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E7535"/>
                </a:solidFill>
                <a:latin typeface="Arial"/>
                <a:cs typeface="Arial"/>
              </a:rPr>
              <a:t>рисков</a:t>
            </a:r>
            <a:r>
              <a:rPr sz="1200" b="1" spc="-5" dirty="0">
                <a:solidFill>
                  <a:srgbClr val="538235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337185" marR="490855" indent="-287020" algn="just">
              <a:lnSpc>
                <a:spcPts val="1300"/>
              </a:lnSpc>
              <a:spcBef>
                <a:spcPts val="155"/>
              </a:spcBef>
              <a:buClr>
                <a:srgbClr val="538235"/>
              </a:buClr>
              <a:buFont typeface="Wingdings"/>
              <a:buChar char=""/>
              <a:tabLst>
                <a:tab pos="337820" algn="l"/>
              </a:tabLst>
            </a:pP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работодатель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может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запрашивать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образовательную </a:t>
            </a:r>
            <a:r>
              <a:rPr sz="1200" spc="-30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организацию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о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результатах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освоения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обучающимся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программы;</a:t>
            </a:r>
            <a:endParaRPr sz="1200">
              <a:latin typeface="Microsoft Sans Serif"/>
              <a:cs typeface="Microsoft Sans Serif"/>
            </a:endParaRPr>
          </a:p>
          <a:p>
            <a:pPr marL="337185" marR="55880" indent="-287020" algn="just">
              <a:lnSpc>
                <a:spcPts val="1300"/>
              </a:lnSpc>
              <a:spcBef>
                <a:spcPts val="280"/>
              </a:spcBef>
              <a:buClr>
                <a:srgbClr val="538235"/>
              </a:buClr>
              <a:buFont typeface="Wingdings"/>
              <a:buChar char=""/>
              <a:tabLst>
                <a:tab pos="337820" algn="l"/>
              </a:tabLst>
            </a:pP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случае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неисполнения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своих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обязанностей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обучающийся </a:t>
            </a:r>
            <a:r>
              <a:rPr sz="1200" spc="-30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обязан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возместить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СХТП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расходы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договору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34188" y="149733"/>
            <a:ext cx="9436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  <a:tab pos="9422765" algn="l"/>
              </a:tabLst>
            </a:pPr>
            <a:r>
              <a:rPr u="sng" dirty="0">
                <a:solidFill>
                  <a:srgbClr val="FFC000"/>
                </a:solidFill>
                <a:uFill>
                  <a:solidFill>
                    <a:srgbClr val="FFD457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sng" spc="-5" dirty="0">
                <a:solidFill>
                  <a:srgbClr val="FFC000"/>
                </a:solidFill>
                <a:uFill>
                  <a:solidFill>
                    <a:srgbClr val="FFD457"/>
                  </a:solidFill>
                </a:uFill>
              </a:rPr>
              <a:t>Договоры</a:t>
            </a:r>
            <a:r>
              <a:rPr u="sng" spc="-10" dirty="0">
                <a:solidFill>
                  <a:srgbClr val="FFC000"/>
                </a:solidFill>
                <a:uFill>
                  <a:solidFill>
                    <a:srgbClr val="FFD457"/>
                  </a:solidFill>
                </a:uFill>
              </a:rPr>
              <a:t> </a:t>
            </a:r>
            <a:r>
              <a:rPr u="sng" dirty="0">
                <a:solidFill>
                  <a:srgbClr val="FFC000"/>
                </a:solidFill>
                <a:uFill>
                  <a:solidFill>
                    <a:srgbClr val="FFD457"/>
                  </a:solidFill>
                </a:uFill>
              </a:rPr>
              <a:t>на</a:t>
            </a:r>
            <a:r>
              <a:rPr u="sng" spc="-25" dirty="0">
                <a:solidFill>
                  <a:srgbClr val="FFC000"/>
                </a:solidFill>
                <a:uFill>
                  <a:solidFill>
                    <a:srgbClr val="FFD457"/>
                  </a:solidFill>
                </a:uFill>
              </a:rPr>
              <a:t> </a:t>
            </a:r>
            <a:r>
              <a:rPr u="sng" spc="-5" dirty="0">
                <a:solidFill>
                  <a:srgbClr val="FFC000"/>
                </a:solidFill>
                <a:uFill>
                  <a:solidFill>
                    <a:srgbClr val="FFD457"/>
                  </a:solidFill>
                </a:uFill>
              </a:rPr>
              <a:t>обучение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9884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C8844"/>
                </a:solidFill>
              </a:rPr>
              <a:t>Этапы</a:t>
            </a:r>
            <a:r>
              <a:rPr spc="1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прохождения</a:t>
            </a:r>
            <a:r>
              <a:rPr spc="3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программы.</a:t>
            </a:r>
            <a:r>
              <a:rPr spc="3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FF9F42"/>
                </a:solidFill>
              </a:rPr>
              <a:t>Прохождение</a:t>
            </a:r>
            <a:r>
              <a:rPr spc="15" dirty="0">
                <a:solidFill>
                  <a:srgbClr val="FF9F42"/>
                </a:solidFill>
              </a:rPr>
              <a:t> </a:t>
            </a:r>
            <a:r>
              <a:rPr spc="-5" dirty="0">
                <a:solidFill>
                  <a:srgbClr val="FF9F42"/>
                </a:solidFill>
              </a:rPr>
              <a:t>практики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2208" y="5471159"/>
            <a:ext cx="7010400" cy="802005"/>
          </a:xfrm>
          <a:prstGeom prst="rect">
            <a:avLst/>
          </a:prstGeom>
          <a:solidFill>
            <a:srgbClr val="FFF7DE"/>
          </a:solidFill>
          <a:ln w="12192">
            <a:solidFill>
              <a:srgbClr val="BB9C3D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263525" indent="-173355">
              <a:lnSpc>
                <a:spcPct val="100000"/>
              </a:lnSpc>
              <a:spcBef>
                <a:spcPts val="415"/>
              </a:spcBef>
              <a:buFont typeface="Wingdings"/>
              <a:buChar char=""/>
              <a:tabLst>
                <a:tab pos="264160" algn="l"/>
              </a:tabLst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Срочный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трудовой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договор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правилам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525255"/>
                </a:solidFill>
                <a:latin typeface="Microsoft Sans Serif"/>
                <a:cs typeface="Microsoft Sans Serif"/>
              </a:rPr>
              <a:t>ТК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525255"/>
                </a:solidFill>
                <a:latin typeface="Microsoft Sans Serif"/>
                <a:cs typeface="Microsoft Sans Serif"/>
              </a:rPr>
              <a:t>РФ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заключается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на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время</a:t>
            </a:r>
            <a:r>
              <a:rPr sz="12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прохождения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практики</a:t>
            </a:r>
            <a:endParaRPr sz="1200">
              <a:latin typeface="Microsoft Sans Serif"/>
              <a:cs typeface="Microsoft Sans Serif"/>
            </a:endParaRPr>
          </a:p>
          <a:p>
            <a:pPr marL="263525" indent="-17335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264160" algn="l"/>
              </a:tabLst>
            </a:pP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Устанавливается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заработная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плата</a:t>
            </a:r>
            <a:r>
              <a:rPr sz="12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занимаемой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должностью</a:t>
            </a:r>
            <a:endParaRPr sz="1200">
              <a:latin typeface="Microsoft Sans Serif"/>
              <a:cs typeface="Microsoft Sans Serif"/>
            </a:endParaRPr>
          </a:p>
          <a:p>
            <a:pPr marL="263525" indent="-17335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264160" algn="l"/>
              </a:tabLst>
            </a:pP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Могут</a:t>
            </a:r>
            <a:r>
              <a:rPr sz="1200" spc="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быть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компенсированы</a:t>
            </a:r>
            <a:r>
              <a:rPr sz="12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расходы</a:t>
            </a:r>
            <a:r>
              <a:rPr sz="12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на</a:t>
            </a:r>
            <a:r>
              <a:rPr sz="12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проживание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" y="3342132"/>
            <a:ext cx="1986280" cy="2019300"/>
          </a:xfrm>
          <a:custGeom>
            <a:avLst/>
            <a:gdLst/>
            <a:ahLst/>
            <a:cxnLst/>
            <a:rect l="l" t="t" r="r" b="b"/>
            <a:pathLst>
              <a:path w="1986280" h="2019300">
                <a:moveTo>
                  <a:pt x="0" y="330961"/>
                </a:moveTo>
                <a:lnTo>
                  <a:pt x="3588" y="282062"/>
                </a:lnTo>
                <a:lnTo>
                  <a:pt x="14013" y="235387"/>
                </a:lnTo>
                <a:lnTo>
                  <a:pt x="30761" y="191450"/>
                </a:lnTo>
                <a:lnTo>
                  <a:pt x="53321" y="150763"/>
                </a:lnTo>
                <a:lnTo>
                  <a:pt x="81181" y="113839"/>
                </a:lnTo>
                <a:lnTo>
                  <a:pt x="113829" y="81190"/>
                </a:lnTo>
                <a:lnTo>
                  <a:pt x="150752" y="53328"/>
                </a:lnTo>
                <a:lnTo>
                  <a:pt x="191439" y="30765"/>
                </a:lnTo>
                <a:lnTo>
                  <a:pt x="235378" y="14015"/>
                </a:lnTo>
                <a:lnTo>
                  <a:pt x="282056" y="3589"/>
                </a:lnTo>
                <a:lnTo>
                  <a:pt x="330961" y="0"/>
                </a:lnTo>
                <a:lnTo>
                  <a:pt x="1654809" y="0"/>
                </a:lnTo>
                <a:lnTo>
                  <a:pt x="1703709" y="3589"/>
                </a:lnTo>
                <a:lnTo>
                  <a:pt x="1750384" y="14015"/>
                </a:lnTo>
                <a:lnTo>
                  <a:pt x="1794321" y="30765"/>
                </a:lnTo>
                <a:lnTo>
                  <a:pt x="1835008" y="53328"/>
                </a:lnTo>
                <a:lnTo>
                  <a:pt x="1871932" y="81190"/>
                </a:lnTo>
                <a:lnTo>
                  <a:pt x="1904581" y="113839"/>
                </a:lnTo>
                <a:lnTo>
                  <a:pt x="1932443" y="150763"/>
                </a:lnTo>
                <a:lnTo>
                  <a:pt x="1955006" y="191450"/>
                </a:lnTo>
                <a:lnTo>
                  <a:pt x="1971756" y="235387"/>
                </a:lnTo>
                <a:lnTo>
                  <a:pt x="1982182" y="282062"/>
                </a:lnTo>
                <a:lnTo>
                  <a:pt x="1985771" y="330961"/>
                </a:lnTo>
                <a:lnTo>
                  <a:pt x="1985771" y="1688337"/>
                </a:lnTo>
                <a:lnTo>
                  <a:pt x="1982182" y="1737237"/>
                </a:lnTo>
                <a:lnTo>
                  <a:pt x="1971756" y="1783912"/>
                </a:lnTo>
                <a:lnTo>
                  <a:pt x="1955006" y="1827849"/>
                </a:lnTo>
                <a:lnTo>
                  <a:pt x="1932443" y="1868536"/>
                </a:lnTo>
                <a:lnTo>
                  <a:pt x="1904581" y="1905460"/>
                </a:lnTo>
                <a:lnTo>
                  <a:pt x="1871932" y="1938109"/>
                </a:lnTo>
                <a:lnTo>
                  <a:pt x="1835008" y="1965971"/>
                </a:lnTo>
                <a:lnTo>
                  <a:pt x="1794321" y="1988534"/>
                </a:lnTo>
                <a:lnTo>
                  <a:pt x="1750384" y="2005284"/>
                </a:lnTo>
                <a:lnTo>
                  <a:pt x="1703709" y="2015710"/>
                </a:lnTo>
                <a:lnTo>
                  <a:pt x="1654809" y="2019299"/>
                </a:lnTo>
                <a:lnTo>
                  <a:pt x="330961" y="2019299"/>
                </a:lnTo>
                <a:lnTo>
                  <a:pt x="282056" y="2015710"/>
                </a:lnTo>
                <a:lnTo>
                  <a:pt x="235378" y="2005284"/>
                </a:lnTo>
                <a:lnTo>
                  <a:pt x="191439" y="1988534"/>
                </a:lnTo>
                <a:lnTo>
                  <a:pt x="150752" y="1965971"/>
                </a:lnTo>
                <a:lnTo>
                  <a:pt x="113829" y="1938109"/>
                </a:lnTo>
                <a:lnTo>
                  <a:pt x="81181" y="1905460"/>
                </a:lnTo>
                <a:lnTo>
                  <a:pt x="53321" y="1868536"/>
                </a:lnTo>
                <a:lnTo>
                  <a:pt x="30761" y="1827849"/>
                </a:lnTo>
                <a:lnTo>
                  <a:pt x="14013" y="1783912"/>
                </a:lnTo>
                <a:lnTo>
                  <a:pt x="3588" y="1737237"/>
                </a:lnTo>
                <a:lnTo>
                  <a:pt x="0" y="1688337"/>
                </a:lnTo>
                <a:lnTo>
                  <a:pt x="0" y="330961"/>
                </a:lnTo>
                <a:close/>
              </a:path>
            </a:pathLst>
          </a:custGeom>
          <a:ln w="12191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1550" y="3839972"/>
            <a:ext cx="14192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Узнать</a:t>
            </a:r>
            <a:r>
              <a:rPr sz="1600" spc="-3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условия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программы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</a:t>
            </a:r>
            <a:r>
              <a:rPr sz="1600" spc="-7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региональном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органе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8844" y="3342132"/>
            <a:ext cx="2091055" cy="2019300"/>
          </a:xfrm>
          <a:custGeom>
            <a:avLst/>
            <a:gdLst/>
            <a:ahLst/>
            <a:cxnLst/>
            <a:rect l="l" t="t" r="r" b="b"/>
            <a:pathLst>
              <a:path w="2091054" h="2019300">
                <a:moveTo>
                  <a:pt x="0" y="336549"/>
                </a:moveTo>
                <a:lnTo>
                  <a:pt x="3071" y="290870"/>
                </a:lnTo>
                <a:lnTo>
                  <a:pt x="12017" y="247062"/>
                </a:lnTo>
                <a:lnTo>
                  <a:pt x="26439" y="205525"/>
                </a:lnTo>
                <a:lnTo>
                  <a:pt x="45936" y="166661"/>
                </a:lnTo>
                <a:lnTo>
                  <a:pt x="70107" y="130870"/>
                </a:lnTo>
                <a:lnTo>
                  <a:pt x="98551" y="98551"/>
                </a:lnTo>
                <a:lnTo>
                  <a:pt x="130870" y="70107"/>
                </a:lnTo>
                <a:lnTo>
                  <a:pt x="166661" y="45936"/>
                </a:lnTo>
                <a:lnTo>
                  <a:pt x="205525" y="26439"/>
                </a:lnTo>
                <a:lnTo>
                  <a:pt x="247062" y="12017"/>
                </a:lnTo>
                <a:lnTo>
                  <a:pt x="290870" y="3071"/>
                </a:lnTo>
                <a:lnTo>
                  <a:pt x="336550" y="0"/>
                </a:lnTo>
                <a:lnTo>
                  <a:pt x="1754377" y="0"/>
                </a:lnTo>
                <a:lnTo>
                  <a:pt x="1800057" y="3071"/>
                </a:lnTo>
                <a:lnTo>
                  <a:pt x="1843865" y="12017"/>
                </a:lnTo>
                <a:lnTo>
                  <a:pt x="1885402" y="26439"/>
                </a:lnTo>
                <a:lnTo>
                  <a:pt x="1924266" y="45936"/>
                </a:lnTo>
                <a:lnTo>
                  <a:pt x="1960057" y="70107"/>
                </a:lnTo>
                <a:lnTo>
                  <a:pt x="1992376" y="98551"/>
                </a:lnTo>
                <a:lnTo>
                  <a:pt x="2020820" y="130870"/>
                </a:lnTo>
                <a:lnTo>
                  <a:pt x="2044991" y="166661"/>
                </a:lnTo>
                <a:lnTo>
                  <a:pt x="2064488" y="205525"/>
                </a:lnTo>
                <a:lnTo>
                  <a:pt x="2078910" y="247062"/>
                </a:lnTo>
                <a:lnTo>
                  <a:pt x="2087856" y="290870"/>
                </a:lnTo>
                <a:lnTo>
                  <a:pt x="2090927" y="336549"/>
                </a:lnTo>
                <a:lnTo>
                  <a:pt x="2090927" y="1682749"/>
                </a:lnTo>
                <a:lnTo>
                  <a:pt x="2087856" y="1728429"/>
                </a:lnTo>
                <a:lnTo>
                  <a:pt x="2078910" y="1772237"/>
                </a:lnTo>
                <a:lnTo>
                  <a:pt x="2064488" y="1813774"/>
                </a:lnTo>
                <a:lnTo>
                  <a:pt x="2044991" y="1852638"/>
                </a:lnTo>
                <a:lnTo>
                  <a:pt x="2020820" y="1888429"/>
                </a:lnTo>
                <a:lnTo>
                  <a:pt x="1992376" y="1920747"/>
                </a:lnTo>
                <a:lnTo>
                  <a:pt x="1960057" y="1949192"/>
                </a:lnTo>
                <a:lnTo>
                  <a:pt x="1924266" y="1973363"/>
                </a:lnTo>
                <a:lnTo>
                  <a:pt x="1885402" y="1992860"/>
                </a:lnTo>
                <a:lnTo>
                  <a:pt x="1843865" y="2007282"/>
                </a:lnTo>
                <a:lnTo>
                  <a:pt x="1800057" y="2016228"/>
                </a:lnTo>
                <a:lnTo>
                  <a:pt x="1754377" y="2019299"/>
                </a:lnTo>
                <a:lnTo>
                  <a:pt x="336550" y="2019299"/>
                </a:lnTo>
                <a:lnTo>
                  <a:pt x="290870" y="2016228"/>
                </a:lnTo>
                <a:lnTo>
                  <a:pt x="247062" y="2007282"/>
                </a:lnTo>
                <a:lnTo>
                  <a:pt x="205525" y="1992860"/>
                </a:lnTo>
                <a:lnTo>
                  <a:pt x="166661" y="1973363"/>
                </a:lnTo>
                <a:lnTo>
                  <a:pt x="130870" y="1949192"/>
                </a:lnTo>
                <a:lnTo>
                  <a:pt x="98551" y="1920747"/>
                </a:lnTo>
                <a:lnTo>
                  <a:pt x="70107" y="1888429"/>
                </a:lnTo>
                <a:lnTo>
                  <a:pt x="45936" y="1852638"/>
                </a:lnTo>
                <a:lnTo>
                  <a:pt x="26439" y="1813774"/>
                </a:lnTo>
                <a:lnTo>
                  <a:pt x="12017" y="1772237"/>
                </a:lnTo>
                <a:lnTo>
                  <a:pt x="3071" y="1728429"/>
                </a:lnTo>
                <a:lnTo>
                  <a:pt x="0" y="1682749"/>
                </a:lnTo>
                <a:lnTo>
                  <a:pt x="0" y="336549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6527" y="3718052"/>
            <a:ext cx="15760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Заключить 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94E21"/>
                </a:solidFill>
                <a:latin typeface="Calibri"/>
                <a:cs typeface="Calibri"/>
              </a:rPr>
              <a:t>трудовой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договор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со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студентом,</a:t>
            </a:r>
            <a:endParaRPr sz="1600">
              <a:latin typeface="Calibri"/>
              <a:cs typeface="Calibri"/>
            </a:endParaRPr>
          </a:p>
          <a:p>
            <a:pPr marL="250190" marR="242570" algn="ctr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приш</a:t>
            </a:r>
            <a:r>
              <a:rPr sz="1600" spc="-35" dirty="0">
                <a:solidFill>
                  <a:srgbClr val="094E21"/>
                </a:solidFill>
                <a:latin typeface="Calibri"/>
                <a:cs typeface="Calibri"/>
              </a:rPr>
              <a:t>е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дшим 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на</a:t>
            </a:r>
            <a:r>
              <a:rPr sz="1600" spc="-3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практику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41092" y="3342132"/>
            <a:ext cx="2420620" cy="2019300"/>
          </a:xfrm>
          <a:custGeom>
            <a:avLst/>
            <a:gdLst/>
            <a:ahLst/>
            <a:cxnLst/>
            <a:rect l="l" t="t" r="r" b="b"/>
            <a:pathLst>
              <a:path w="2420620" h="2019300">
                <a:moveTo>
                  <a:pt x="0" y="336549"/>
                </a:moveTo>
                <a:lnTo>
                  <a:pt x="3071" y="290870"/>
                </a:lnTo>
                <a:lnTo>
                  <a:pt x="12017" y="247062"/>
                </a:lnTo>
                <a:lnTo>
                  <a:pt x="26439" y="205525"/>
                </a:lnTo>
                <a:lnTo>
                  <a:pt x="45936" y="166661"/>
                </a:lnTo>
                <a:lnTo>
                  <a:pt x="70107" y="130870"/>
                </a:lnTo>
                <a:lnTo>
                  <a:pt x="98551" y="98551"/>
                </a:lnTo>
                <a:lnTo>
                  <a:pt x="130870" y="70107"/>
                </a:lnTo>
                <a:lnTo>
                  <a:pt x="166661" y="45936"/>
                </a:lnTo>
                <a:lnTo>
                  <a:pt x="205525" y="26439"/>
                </a:lnTo>
                <a:lnTo>
                  <a:pt x="247062" y="12017"/>
                </a:lnTo>
                <a:lnTo>
                  <a:pt x="290870" y="3071"/>
                </a:lnTo>
                <a:lnTo>
                  <a:pt x="336550" y="0"/>
                </a:lnTo>
                <a:lnTo>
                  <a:pt x="2083561" y="0"/>
                </a:lnTo>
                <a:lnTo>
                  <a:pt x="2129241" y="3071"/>
                </a:lnTo>
                <a:lnTo>
                  <a:pt x="2173049" y="12017"/>
                </a:lnTo>
                <a:lnTo>
                  <a:pt x="2214586" y="26439"/>
                </a:lnTo>
                <a:lnTo>
                  <a:pt x="2253450" y="45936"/>
                </a:lnTo>
                <a:lnTo>
                  <a:pt x="2289241" y="70107"/>
                </a:lnTo>
                <a:lnTo>
                  <a:pt x="2321560" y="98551"/>
                </a:lnTo>
                <a:lnTo>
                  <a:pt x="2350004" y="130870"/>
                </a:lnTo>
                <a:lnTo>
                  <a:pt x="2374175" y="166661"/>
                </a:lnTo>
                <a:lnTo>
                  <a:pt x="2393672" y="205525"/>
                </a:lnTo>
                <a:lnTo>
                  <a:pt x="2408094" y="247062"/>
                </a:lnTo>
                <a:lnTo>
                  <a:pt x="2417040" y="290870"/>
                </a:lnTo>
                <a:lnTo>
                  <a:pt x="2420111" y="336549"/>
                </a:lnTo>
                <a:lnTo>
                  <a:pt x="2420111" y="1682749"/>
                </a:lnTo>
                <a:lnTo>
                  <a:pt x="2417040" y="1728429"/>
                </a:lnTo>
                <a:lnTo>
                  <a:pt x="2408094" y="1772237"/>
                </a:lnTo>
                <a:lnTo>
                  <a:pt x="2393672" y="1813774"/>
                </a:lnTo>
                <a:lnTo>
                  <a:pt x="2374175" y="1852638"/>
                </a:lnTo>
                <a:lnTo>
                  <a:pt x="2350004" y="1888429"/>
                </a:lnTo>
                <a:lnTo>
                  <a:pt x="2321560" y="1920747"/>
                </a:lnTo>
                <a:lnTo>
                  <a:pt x="2289241" y="1949192"/>
                </a:lnTo>
                <a:lnTo>
                  <a:pt x="2253450" y="1973363"/>
                </a:lnTo>
                <a:lnTo>
                  <a:pt x="2214586" y="1992860"/>
                </a:lnTo>
                <a:lnTo>
                  <a:pt x="2173049" y="2007282"/>
                </a:lnTo>
                <a:lnTo>
                  <a:pt x="2129241" y="2016228"/>
                </a:lnTo>
                <a:lnTo>
                  <a:pt x="2083561" y="2019299"/>
                </a:lnTo>
                <a:lnTo>
                  <a:pt x="336550" y="2019299"/>
                </a:lnTo>
                <a:lnTo>
                  <a:pt x="290870" y="2016228"/>
                </a:lnTo>
                <a:lnTo>
                  <a:pt x="247062" y="2007282"/>
                </a:lnTo>
                <a:lnTo>
                  <a:pt x="205525" y="1992860"/>
                </a:lnTo>
                <a:lnTo>
                  <a:pt x="166661" y="1973363"/>
                </a:lnTo>
                <a:lnTo>
                  <a:pt x="130870" y="1949192"/>
                </a:lnTo>
                <a:lnTo>
                  <a:pt x="98552" y="1920747"/>
                </a:lnTo>
                <a:lnTo>
                  <a:pt x="70107" y="1888429"/>
                </a:lnTo>
                <a:lnTo>
                  <a:pt x="45936" y="1852638"/>
                </a:lnTo>
                <a:lnTo>
                  <a:pt x="26439" y="1813774"/>
                </a:lnTo>
                <a:lnTo>
                  <a:pt x="12017" y="1772237"/>
                </a:lnTo>
                <a:lnTo>
                  <a:pt x="3071" y="1728429"/>
                </a:lnTo>
                <a:lnTo>
                  <a:pt x="0" y="1682749"/>
                </a:lnTo>
                <a:lnTo>
                  <a:pt x="0" y="336549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21685" y="3596132"/>
            <a:ext cx="20605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 marR="13335" indent="1352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Обговорить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условия 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прохождения</a:t>
            </a:r>
            <a:r>
              <a:rPr sz="1600" spc="-4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практики</a:t>
            </a:r>
            <a:endParaRPr sz="1600">
              <a:latin typeface="Calibri"/>
              <a:cs typeface="Calibri"/>
            </a:endParaRPr>
          </a:p>
          <a:p>
            <a:pPr marL="212090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</a:t>
            </a:r>
            <a:r>
              <a:rPr sz="1600" spc="-2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образовательной</a:t>
            </a:r>
            <a:endParaRPr sz="1600">
              <a:latin typeface="Calibri"/>
              <a:cs typeface="Calibri"/>
            </a:endParaRPr>
          </a:p>
          <a:p>
            <a:pPr marL="140335" marR="135255" indent="283210">
              <a:lnSpc>
                <a:spcPct val="100000"/>
              </a:lnSpc>
            </a:pP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организацией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(при</a:t>
            </a:r>
            <a:r>
              <a:rPr sz="1600" spc="-3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необходимости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заключить</a:t>
            </a:r>
            <a:r>
              <a:rPr sz="1600" spc="-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соглашение)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85888" y="3342132"/>
            <a:ext cx="2400300" cy="2019300"/>
          </a:xfrm>
          <a:custGeom>
            <a:avLst/>
            <a:gdLst/>
            <a:ahLst/>
            <a:cxnLst/>
            <a:rect l="l" t="t" r="r" b="b"/>
            <a:pathLst>
              <a:path w="2400300" h="2019300">
                <a:moveTo>
                  <a:pt x="0" y="336549"/>
                </a:moveTo>
                <a:lnTo>
                  <a:pt x="3071" y="290870"/>
                </a:lnTo>
                <a:lnTo>
                  <a:pt x="12017" y="247062"/>
                </a:lnTo>
                <a:lnTo>
                  <a:pt x="26439" y="205525"/>
                </a:lnTo>
                <a:lnTo>
                  <a:pt x="45936" y="166661"/>
                </a:lnTo>
                <a:lnTo>
                  <a:pt x="70107" y="130870"/>
                </a:lnTo>
                <a:lnTo>
                  <a:pt x="98551" y="98551"/>
                </a:lnTo>
                <a:lnTo>
                  <a:pt x="130870" y="70107"/>
                </a:lnTo>
                <a:lnTo>
                  <a:pt x="166661" y="45936"/>
                </a:lnTo>
                <a:lnTo>
                  <a:pt x="205525" y="26439"/>
                </a:lnTo>
                <a:lnTo>
                  <a:pt x="247062" y="12017"/>
                </a:lnTo>
                <a:lnTo>
                  <a:pt x="290870" y="3071"/>
                </a:lnTo>
                <a:lnTo>
                  <a:pt x="336550" y="0"/>
                </a:lnTo>
                <a:lnTo>
                  <a:pt x="2063750" y="0"/>
                </a:lnTo>
                <a:lnTo>
                  <a:pt x="2109429" y="3071"/>
                </a:lnTo>
                <a:lnTo>
                  <a:pt x="2153237" y="12017"/>
                </a:lnTo>
                <a:lnTo>
                  <a:pt x="2194774" y="26439"/>
                </a:lnTo>
                <a:lnTo>
                  <a:pt x="2233638" y="45936"/>
                </a:lnTo>
                <a:lnTo>
                  <a:pt x="2269429" y="70107"/>
                </a:lnTo>
                <a:lnTo>
                  <a:pt x="2301748" y="98551"/>
                </a:lnTo>
                <a:lnTo>
                  <a:pt x="2330192" y="130870"/>
                </a:lnTo>
                <a:lnTo>
                  <a:pt x="2354363" y="166661"/>
                </a:lnTo>
                <a:lnTo>
                  <a:pt x="2373860" y="205525"/>
                </a:lnTo>
                <a:lnTo>
                  <a:pt x="2388282" y="247062"/>
                </a:lnTo>
                <a:lnTo>
                  <a:pt x="2397228" y="290870"/>
                </a:lnTo>
                <a:lnTo>
                  <a:pt x="2400300" y="336549"/>
                </a:lnTo>
                <a:lnTo>
                  <a:pt x="2400300" y="1682749"/>
                </a:lnTo>
                <a:lnTo>
                  <a:pt x="2397228" y="1728429"/>
                </a:lnTo>
                <a:lnTo>
                  <a:pt x="2388282" y="1772237"/>
                </a:lnTo>
                <a:lnTo>
                  <a:pt x="2373860" y="1813774"/>
                </a:lnTo>
                <a:lnTo>
                  <a:pt x="2354363" y="1852638"/>
                </a:lnTo>
                <a:lnTo>
                  <a:pt x="2330192" y="1888429"/>
                </a:lnTo>
                <a:lnTo>
                  <a:pt x="2301748" y="1920747"/>
                </a:lnTo>
                <a:lnTo>
                  <a:pt x="2269429" y="1949192"/>
                </a:lnTo>
                <a:lnTo>
                  <a:pt x="2233638" y="1973363"/>
                </a:lnTo>
                <a:lnTo>
                  <a:pt x="2194774" y="1992860"/>
                </a:lnTo>
                <a:lnTo>
                  <a:pt x="2153237" y="2007282"/>
                </a:lnTo>
                <a:lnTo>
                  <a:pt x="2109429" y="2016228"/>
                </a:lnTo>
                <a:lnTo>
                  <a:pt x="2063750" y="2019299"/>
                </a:lnTo>
                <a:lnTo>
                  <a:pt x="336550" y="2019299"/>
                </a:lnTo>
                <a:lnTo>
                  <a:pt x="290870" y="2016228"/>
                </a:lnTo>
                <a:lnTo>
                  <a:pt x="247062" y="2007282"/>
                </a:lnTo>
                <a:lnTo>
                  <a:pt x="205525" y="1992860"/>
                </a:lnTo>
                <a:lnTo>
                  <a:pt x="166661" y="1973363"/>
                </a:lnTo>
                <a:lnTo>
                  <a:pt x="130870" y="1949192"/>
                </a:lnTo>
                <a:lnTo>
                  <a:pt x="98551" y="1920747"/>
                </a:lnTo>
                <a:lnTo>
                  <a:pt x="70107" y="1888429"/>
                </a:lnTo>
                <a:lnTo>
                  <a:pt x="45936" y="1852638"/>
                </a:lnTo>
                <a:lnTo>
                  <a:pt x="26439" y="1813774"/>
                </a:lnTo>
                <a:lnTo>
                  <a:pt x="12017" y="1772237"/>
                </a:lnTo>
                <a:lnTo>
                  <a:pt x="3071" y="1728429"/>
                </a:lnTo>
                <a:lnTo>
                  <a:pt x="0" y="1682749"/>
                </a:lnTo>
                <a:lnTo>
                  <a:pt x="0" y="336549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80452" y="3474211"/>
            <a:ext cx="20173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Выплатить</a:t>
            </a:r>
            <a:r>
              <a:rPr sz="1600" spc="-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заработную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плату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практиканту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и/или</a:t>
            </a:r>
            <a:r>
              <a:rPr sz="1600" spc="-2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оплатить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его</a:t>
            </a:r>
            <a:endParaRPr sz="1600">
              <a:latin typeface="Calibri"/>
              <a:cs typeface="Calibri"/>
            </a:endParaRPr>
          </a:p>
          <a:p>
            <a:pPr marL="407670" marR="404495" indent="33020" algn="just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проживание,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собрать</a:t>
            </a:r>
            <a:r>
              <a:rPr sz="1600" spc="-6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пакет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документов</a:t>
            </a:r>
            <a:endParaRPr sz="1600">
              <a:latin typeface="Calibri"/>
              <a:cs typeface="Calibri"/>
            </a:endParaRPr>
          </a:p>
          <a:p>
            <a:pPr marL="34925" algn="just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на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возмещение</a:t>
            </a:r>
            <a:r>
              <a:rPr sz="1600" spc="1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затрат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53828" y="3342132"/>
            <a:ext cx="1833880" cy="2019300"/>
          </a:xfrm>
          <a:custGeom>
            <a:avLst/>
            <a:gdLst/>
            <a:ahLst/>
            <a:cxnLst/>
            <a:rect l="l" t="t" r="r" b="b"/>
            <a:pathLst>
              <a:path w="1833879" h="2019300">
                <a:moveTo>
                  <a:pt x="0" y="305561"/>
                </a:moveTo>
                <a:lnTo>
                  <a:pt x="3998" y="255991"/>
                </a:lnTo>
                <a:lnTo>
                  <a:pt x="15575" y="208970"/>
                </a:lnTo>
                <a:lnTo>
                  <a:pt x="34101" y="165127"/>
                </a:lnTo>
                <a:lnTo>
                  <a:pt x="58948" y="125089"/>
                </a:lnTo>
                <a:lnTo>
                  <a:pt x="89487" y="89487"/>
                </a:lnTo>
                <a:lnTo>
                  <a:pt x="125089" y="58948"/>
                </a:lnTo>
                <a:lnTo>
                  <a:pt x="165127" y="34101"/>
                </a:lnTo>
                <a:lnTo>
                  <a:pt x="208970" y="15575"/>
                </a:lnTo>
                <a:lnTo>
                  <a:pt x="255991" y="3998"/>
                </a:lnTo>
                <a:lnTo>
                  <a:pt x="305562" y="0"/>
                </a:lnTo>
                <a:lnTo>
                  <a:pt x="1527810" y="0"/>
                </a:lnTo>
                <a:lnTo>
                  <a:pt x="1577380" y="3998"/>
                </a:lnTo>
                <a:lnTo>
                  <a:pt x="1624401" y="15575"/>
                </a:lnTo>
                <a:lnTo>
                  <a:pt x="1668244" y="34101"/>
                </a:lnTo>
                <a:lnTo>
                  <a:pt x="1708282" y="58948"/>
                </a:lnTo>
                <a:lnTo>
                  <a:pt x="1743884" y="89487"/>
                </a:lnTo>
                <a:lnTo>
                  <a:pt x="1774423" y="125089"/>
                </a:lnTo>
                <a:lnTo>
                  <a:pt x="1799270" y="165127"/>
                </a:lnTo>
                <a:lnTo>
                  <a:pt x="1817796" y="208970"/>
                </a:lnTo>
                <a:lnTo>
                  <a:pt x="1829373" y="255991"/>
                </a:lnTo>
                <a:lnTo>
                  <a:pt x="1833372" y="305561"/>
                </a:lnTo>
                <a:lnTo>
                  <a:pt x="1833372" y="1713737"/>
                </a:lnTo>
                <a:lnTo>
                  <a:pt x="1829373" y="1763308"/>
                </a:lnTo>
                <a:lnTo>
                  <a:pt x="1817796" y="1810329"/>
                </a:lnTo>
                <a:lnTo>
                  <a:pt x="1799270" y="1854172"/>
                </a:lnTo>
                <a:lnTo>
                  <a:pt x="1774423" y="1894210"/>
                </a:lnTo>
                <a:lnTo>
                  <a:pt x="1743884" y="1929812"/>
                </a:lnTo>
                <a:lnTo>
                  <a:pt x="1708282" y="1960351"/>
                </a:lnTo>
                <a:lnTo>
                  <a:pt x="1668244" y="1985198"/>
                </a:lnTo>
                <a:lnTo>
                  <a:pt x="1624401" y="2003724"/>
                </a:lnTo>
                <a:lnTo>
                  <a:pt x="1577380" y="2015301"/>
                </a:lnTo>
                <a:lnTo>
                  <a:pt x="1527810" y="2019299"/>
                </a:lnTo>
                <a:lnTo>
                  <a:pt x="305562" y="2019299"/>
                </a:lnTo>
                <a:lnTo>
                  <a:pt x="255991" y="2015301"/>
                </a:lnTo>
                <a:lnTo>
                  <a:pt x="208970" y="2003724"/>
                </a:lnTo>
                <a:lnTo>
                  <a:pt x="165127" y="1985198"/>
                </a:lnTo>
                <a:lnTo>
                  <a:pt x="125089" y="1960351"/>
                </a:lnTo>
                <a:lnTo>
                  <a:pt x="89487" y="1929812"/>
                </a:lnTo>
                <a:lnTo>
                  <a:pt x="58948" y="1894210"/>
                </a:lnTo>
                <a:lnTo>
                  <a:pt x="34101" y="1854172"/>
                </a:lnTo>
                <a:lnTo>
                  <a:pt x="15575" y="1810329"/>
                </a:lnTo>
                <a:lnTo>
                  <a:pt x="3998" y="1763308"/>
                </a:lnTo>
                <a:lnTo>
                  <a:pt x="0" y="1713737"/>
                </a:lnTo>
                <a:lnTo>
                  <a:pt x="0" y="305561"/>
                </a:lnTo>
                <a:close/>
              </a:path>
            </a:pathLst>
          </a:custGeom>
          <a:ln w="12192">
            <a:solidFill>
              <a:srgbClr val="0E7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51693" y="3718052"/>
            <a:ext cx="14401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Подать</a:t>
            </a:r>
            <a:r>
              <a:rPr sz="1600" spc="-3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пакет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документов</a:t>
            </a:r>
            <a:endParaRPr sz="1600"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на возмещение </a:t>
            </a:r>
            <a:r>
              <a:rPr sz="160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94E21"/>
                </a:solidFill>
                <a:latin typeface="Calibri"/>
                <a:cs typeface="Calibri"/>
              </a:rPr>
              <a:t>затрат,</a:t>
            </a:r>
            <a:r>
              <a:rPr sz="1600" spc="-6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94E21"/>
                </a:solidFill>
                <a:latin typeface="Calibri"/>
                <a:cs typeface="Calibri"/>
              </a:rPr>
              <a:t>получить </a:t>
            </a:r>
            <a:r>
              <a:rPr sz="1600" spc="-350" dirty="0">
                <a:solidFill>
                  <a:srgbClr val="094E2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94E21"/>
                </a:solidFill>
                <a:latin typeface="Calibri"/>
                <a:cs typeface="Calibri"/>
              </a:rPr>
              <a:t>возмещение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726948"/>
            <a:ext cx="10952988" cy="2650236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844" y="830580"/>
            <a:ext cx="10186670" cy="5064760"/>
          </a:xfrm>
          <a:custGeom>
            <a:avLst/>
            <a:gdLst/>
            <a:ahLst/>
            <a:cxnLst/>
            <a:rect l="l" t="t" r="r" b="b"/>
            <a:pathLst>
              <a:path w="10186670" h="5064760">
                <a:moveTo>
                  <a:pt x="0" y="5064252"/>
                </a:moveTo>
                <a:lnTo>
                  <a:pt x="10186416" y="5064252"/>
                </a:lnTo>
                <a:lnTo>
                  <a:pt x="10186416" y="0"/>
                </a:lnTo>
                <a:lnTo>
                  <a:pt x="0" y="0"/>
                </a:lnTo>
                <a:lnTo>
                  <a:pt x="0" y="5064252"/>
                </a:lnTo>
                <a:close/>
              </a:path>
            </a:pathLst>
          </a:custGeom>
          <a:ln w="9144">
            <a:solidFill>
              <a:srgbClr val="FFC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6279" y="884301"/>
            <a:ext cx="10030460" cy="493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5"/>
              </a:spcBef>
            </a:pPr>
            <a:r>
              <a:rPr sz="1300" b="1" spc="-5" dirty="0">
                <a:solidFill>
                  <a:srgbClr val="525255"/>
                </a:solidFill>
                <a:latin typeface="Arial"/>
                <a:cs typeface="Arial"/>
              </a:rPr>
              <a:t>Определяет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: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buClr>
                <a:srgbClr val="FF9933"/>
              </a:buClr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образовательную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программу</a:t>
            </a:r>
            <a:r>
              <a:rPr sz="14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(программы);</a:t>
            </a:r>
            <a:endParaRPr sz="140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buClr>
                <a:srgbClr val="FF9933"/>
              </a:buClr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компоненты</a:t>
            </a:r>
            <a:r>
              <a:rPr sz="14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программы,</a:t>
            </a:r>
            <a:r>
              <a:rPr sz="14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при</a:t>
            </a:r>
            <a:r>
              <a:rPr sz="1400" spc="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400" spc="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которых</a:t>
            </a:r>
            <a:r>
              <a:rPr sz="14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организуется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практическая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подготовка;</a:t>
            </a:r>
            <a:endParaRPr sz="140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spcBef>
                <a:spcPts val="5"/>
              </a:spcBef>
              <a:buClr>
                <a:srgbClr val="FF9933"/>
              </a:buClr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400" spc="-4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обучающихся;</a:t>
            </a:r>
            <a:endParaRPr sz="140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buClr>
                <a:srgbClr val="FF9933"/>
              </a:buClr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сроки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400" spc="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предоставляет</a:t>
            </a:r>
            <a:r>
              <a:rPr sz="1400" spc="-7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пофамильные</a:t>
            </a:r>
            <a:r>
              <a:rPr sz="14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списки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</a:pP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СХТП</a:t>
            </a:r>
            <a:r>
              <a:rPr sz="14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обеспечивает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прохождение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практики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756285" marR="78422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Практика</a:t>
            </a:r>
            <a:r>
              <a:rPr sz="140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D56B00"/>
                </a:solidFill>
                <a:latin typeface="Microsoft Sans Serif"/>
                <a:cs typeface="Microsoft Sans Serif"/>
              </a:rPr>
              <a:t>наряду</a:t>
            </a:r>
            <a:r>
              <a:rPr sz="1400" dirty="0">
                <a:solidFill>
                  <a:srgbClr val="D56B00"/>
                </a:solidFill>
                <a:latin typeface="Microsoft Sans Serif"/>
                <a:cs typeface="Microsoft Sans Serif"/>
              </a:rPr>
              <a:t> с</a:t>
            </a:r>
            <a:r>
              <a:rPr sz="1400" spc="2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учебными</a:t>
            </a:r>
            <a:r>
              <a:rPr sz="1400" spc="2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предметами,</a:t>
            </a:r>
            <a:r>
              <a:rPr sz="140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курсами,</a:t>
            </a:r>
            <a:r>
              <a:rPr sz="1400" spc="3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D56B00"/>
                </a:solidFill>
                <a:latin typeface="Microsoft Sans Serif"/>
                <a:cs typeface="Microsoft Sans Serif"/>
              </a:rPr>
              <a:t>дисциплинами</a:t>
            </a:r>
            <a:r>
              <a:rPr sz="1400" spc="2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(модулями)</a:t>
            </a:r>
            <a:r>
              <a:rPr sz="1400" spc="4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является</a:t>
            </a:r>
            <a:r>
              <a:rPr sz="1400" spc="1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компонентом </a:t>
            </a:r>
            <a:r>
              <a:rPr sz="1400" spc="-36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400" spc="-3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программы.</a:t>
            </a:r>
            <a:endParaRPr sz="1400">
              <a:latin typeface="Microsoft Sans Serif"/>
              <a:cs typeface="Microsoft Sans Serif"/>
            </a:endParaRPr>
          </a:p>
          <a:p>
            <a:pPr marL="756285" marR="81470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solidFill>
                  <a:srgbClr val="D56B00"/>
                </a:solidFill>
                <a:latin typeface="Microsoft Sans Serif"/>
                <a:cs typeface="Microsoft Sans Serif"/>
              </a:rPr>
              <a:t>Виды</a:t>
            </a:r>
            <a:r>
              <a:rPr sz="1400" spc="2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D56B00"/>
                </a:solidFill>
                <a:latin typeface="Microsoft Sans Serif"/>
                <a:cs typeface="Microsoft Sans Serif"/>
              </a:rPr>
              <a:t>практики</a:t>
            </a:r>
            <a:r>
              <a:rPr sz="1400" spc="2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D56B00"/>
                </a:solidFill>
                <a:latin typeface="Microsoft Sans Serif"/>
                <a:cs typeface="Microsoft Sans Serif"/>
              </a:rPr>
              <a:t>и</a:t>
            </a:r>
            <a:r>
              <a:rPr sz="1400" spc="3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D56B00"/>
                </a:solidFill>
                <a:latin typeface="Microsoft Sans Serif"/>
                <a:cs typeface="Microsoft Sans Serif"/>
              </a:rPr>
              <a:t>способы</a:t>
            </a:r>
            <a:r>
              <a:rPr sz="1400" spc="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D56B00"/>
                </a:solidFill>
                <a:latin typeface="Microsoft Sans Serif"/>
                <a:cs typeface="Microsoft Sans Serif"/>
              </a:rPr>
              <a:t>ее</a:t>
            </a:r>
            <a:r>
              <a:rPr sz="1400" spc="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D56B00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1400" spc="2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определяются</a:t>
            </a:r>
            <a:r>
              <a:rPr sz="1400" spc="-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400" spc="-1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программой,</a:t>
            </a:r>
            <a:r>
              <a:rPr sz="1400" spc="1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утверждаемой </a:t>
            </a:r>
            <a:r>
              <a:rPr sz="1400" spc="-355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D56B00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400" spc="-30" dirty="0">
                <a:solidFill>
                  <a:srgbClr val="D56B0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D56B00"/>
                </a:solidFill>
                <a:latin typeface="Microsoft Sans Serif"/>
                <a:cs typeface="Microsoft Sans Serif"/>
              </a:rPr>
              <a:t>организацией.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Реализация любого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компонента образовательной программы,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включая </a:t>
            </a:r>
            <a:r>
              <a:rPr sz="1400" spc="-4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практику,</a:t>
            </a:r>
            <a:r>
              <a:rPr sz="1400" spc="-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525255"/>
                </a:solidFill>
                <a:latin typeface="Microsoft Sans Serif"/>
                <a:cs typeface="Microsoft Sans Serif"/>
              </a:rPr>
              <a:t>может</a:t>
            </a:r>
            <a:r>
              <a:rPr sz="1400" spc="-3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быть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организована 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в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форме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практической </a:t>
            </a:r>
            <a:r>
              <a:rPr sz="14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подготовки.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Проведение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практической </a:t>
            </a:r>
            <a:r>
              <a:rPr sz="14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подготовки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регулируется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приказами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Минобрнауки России </a:t>
            </a:r>
            <a:r>
              <a:rPr sz="1400" spc="105" dirty="0">
                <a:solidFill>
                  <a:srgbClr val="525255"/>
                </a:solidFill>
                <a:latin typeface="Microsoft Sans Serif"/>
                <a:cs typeface="Microsoft Sans Serif"/>
              </a:rPr>
              <a:t>№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885, 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Минпросвещения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России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525255"/>
                </a:solidFill>
                <a:latin typeface="Microsoft Sans Serif"/>
                <a:cs typeface="Microsoft Sans Serif"/>
              </a:rPr>
              <a:t>№ 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390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от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05.08.2020,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которыми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предусмотрена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типовая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форма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договора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проведение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практической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подготовки.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ts val="1639"/>
              </a:lnSpc>
            </a:pP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Образовательная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организация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вправе утвердить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положение 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практике, 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а </a:t>
            </a:r>
            <a:r>
              <a:rPr sz="1400" spc="-35" dirty="0">
                <a:solidFill>
                  <a:srgbClr val="525255"/>
                </a:solidFill>
                <a:latin typeface="Microsoft Sans Serif"/>
                <a:cs typeface="Microsoft Sans Serif"/>
              </a:rPr>
              <a:t>также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положение 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о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практической </a:t>
            </a:r>
            <a:r>
              <a:rPr sz="1400" spc="-30" dirty="0">
                <a:solidFill>
                  <a:srgbClr val="525255"/>
                </a:solidFill>
                <a:latin typeface="Microsoft Sans Serif"/>
                <a:cs typeface="Microsoft Sans Serif"/>
              </a:rPr>
              <a:t>подготовке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обучающихся,</a:t>
            </a:r>
            <a:r>
              <a:rPr sz="1400" spc="2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не</a:t>
            </a:r>
            <a:r>
              <a:rPr sz="14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противоречащие</a:t>
            </a:r>
            <a:r>
              <a:rPr sz="1400" spc="-1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нормам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25255"/>
                </a:solidFill>
                <a:latin typeface="Microsoft Sans Serif"/>
                <a:cs typeface="Microsoft Sans Serif"/>
              </a:rPr>
              <a:t>законодательства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 Российской</a:t>
            </a:r>
            <a:r>
              <a:rPr sz="14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25255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</a:t>
            </a:r>
            <a:r>
              <a:rPr sz="1400" spc="15" dirty="0">
                <a:solidFill>
                  <a:srgbClr val="525255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525255"/>
                </a:solidFill>
                <a:latin typeface="Microsoft Sans Serif"/>
                <a:cs typeface="Microsoft Sans Serif"/>
              </a:rPr>
              <a:t>образовании.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1996" y="2208276"/>
            <a:ext cx="502920" cy="838200"/>
            <a:chOff x="1491996" y="2208276"/>
            <a:chExt cx="502920" cy="838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668" y="2734056"/>
              <a:ext cx="417575" cy="3124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1996" y="2208276"/>
              <a:ext cx="502920" cy="43281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5880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C8844"/>
                </a:solidFill>
              </a:rPr>
              <a:t>Договор</a:t>
            </a:r>
            <a:r>
              <a:rPr spc="-20" dirty="0">
                <a:solidFill>
                  <a:srgbClr val="1C8844"/>
                </a:solidFill>
              </a:rPr>
              <a:t> </a:t>
            </a:r>
            <a:r>
              <a:rPr dirty="0">
                <a:solidFill>
                  <a:srgbClr val="1C8844"/>
                </a:solidFill>
              </a:rPr>
              <a:t>о</a:t>
            </a:r>
            <a:r>
              <a:rPr spc="-20"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прохождении</a:t>
            </a:r>
            <a:r>
              <a:rPr dirty="0">
                <a:solidFill>
                  <a:srgbClr val="1C8844"/>
                </a:solidFill>
              </a:rPr>
              <a:t> </a:t>
            </a:r>
            <a:r>
              <a:rPr spc="-5" dirty="0">
                <a:solidFill>
                  <a:srgbClr val="1C8844"/>
                </a:solidFill>
              </a:rPr>
              <a:t>практики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742" y="696315"/>
            <a:ext cx="9772650" cy="51279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b="1" spc="-10" dirty="0">
                <a:solidFill>
                  <a:srgbClr val="080808"/>
                </a:solidFill>
                <a:latin typeface="Arial"/>
                <a:cs typeface="Arial"/>
              </a:rPr>
              <a:t>Заявление</a:t>
            </a:r>
            <a:endParaRPr sz="1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080808"/>
                </a:solidFill>
                <a:latin typeface="Arial"/>
                <a:cs typeface="Arial"/>
              </a:rPr>
              <a:t>Справка-расчет</a:t>
            </a:r>
            <a:endParaRPr sz="1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080808"/>
                </a:solidFill>
                <a:latin typeface="Arial"/>
                <a:cs typeface="Arial"/>
              </a:rPr>
              <a:t>Копии</a:t>
            </a:r>
            <a:r>
              <a:rPr sz="1200" b="1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80808"/>
                </a:solidFill>
                <a:latin typeface="Arial"/>
                <a:cs typeface="Arial"/>
              </a:rPr>
              <a:t>документов,</a:t>
            </a:r>
            <a:r>
              <a:rPr sz="1200" b="1" spc="3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80808"/>
                </a:solidFill>
                <a:latin typeface="Arial"/>
                <a:cs typeface="Arial"/>
              </a:rPr>
              <a:t>подтверждающих</a:t>
            </a:r>
            <a:r>
              <a:rPr sz="1200" b="1" spc="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80808"/>
                </a:solidFill>
                <a:latin typeface="Arial"/>
                <a:cs typeface="Arial"/>
              </a:rPr>
              <a:t>статус</a:t>
            </a:r>
            <a:r>
              <a:rPr sz="1200" b="1" spc="5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80808"/>
                </a:solidFill>
                <a:latin typeface="Arial"/>
                <a:cs typeface="Arial"/>
              </a:rPr>
              <a:t>СХТП</a:t>
            </a:r>
            <a:endParaRPr sz="1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b="1" dirty="0">
                <a:solidFill>
                  <a:srgbClr val="080808"/>
                </a:solidFill>
                <a:latin typeface="Arial"/>
                <a:cs typeface="Arial"/>
              </a:rPr>
              <a:t>Выписка</a:t>
            </a:r>
            <a:r>
              <a:rPr sz="1200" b="1" spc="-4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80808"/>
                </a:solidFill>
                <a:latin typeface="Arial"/>
                <a:cs typeface="Arial"/>
              </a:rPr>
              <a:t>из</a:t>
            </a:r>
            <a:r>
              <a:rPr sz="1200" b="1" spc="-2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80808"/>
                </a:solidFill>
                <a:latin typeface="Arial"/>
                <a:cs typeface="Arial"/>
              </a:rPr>
              <a:t>ЕГРЮЛ/ЕГРИП</a:t>
            </a:r>
            <a:endParaRPr sz="1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b="1" spc="-5" dirty="0" err="1" smtClean="0">
                <a:solidFill>
                  <a:srgbClr val="080808"/>
                </a:solidFill>
                <a:latin typeface="Arial"/>
                <a:cs typeface="Arial"/>
              </a:rPr>
              <a:t>Копии</a:t>
            </a:r>
            <a:r>
              <a:rPr sz="1200" b="1" spc="-15" dirty="0" smtClean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80808"/>
                </a:solidFill>
                <a:latin typeface="Arial"/>
                <a:cs typeface="Arial"/>
              </a:rPr>
              <a:t>трудовых</a:t>
            </a:r>
            <a:r>
              <a:rPr sz="1200" b="1" spc="2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80808"/>
                </a:solidFill>
                <a:latin typeface="Arial"/>
                <a:cs typeface="Arial"/>
              </a:rPr>
              <a:t>договоров</a:t>
            </a:r>
            <a:endParaRPr sz="1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080808"/>
                </a:solidFill>
                <a:latin typeface="Arial"/>
                <a:cs typeface="Arial"/>
              </a:rPr>
              <a:t>Копия</a:t>
            </a:r>
            <a:r>
              <a:rPr sz="1200" b="1" spc="-4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80808"/>
                </a:solidFill>
                <a:latin typeface="Arial"/>
                <a:cs typeface="Arial"/>
              </a:rPr>
              <a:t>ученического договора</a:t>
            </a:r>
            <a:endParaRPr sz="1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200" b="1" spc="-5" dirty="0">
                <a:solidFill>
                  <a:srgbClr val="080808"/>
                </a:solidFill>
                <a:latin typeface="Arial"/>
                <a:cs typeface="Arial"/>
              </a:rPr>
              <a:t>Копия</a:t>
            </a:r>
            <a:r>
              <a:rPr sz="1200" b="1" spc="-30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80808"/>
                </a:solidFill>
                <a:latin typeface="Arial"/>
                <a:cs typeface="Arial"/>
              </a:rPr>
              <a:t>договора </a:t>
            </a:r>
            <a:r>
              <a:rPr sz="1200" b="1" dirty="0">
                <a:solidFill>
                  <a:srgbClr val="080808"/>
                </a:solidFill>
                <a:latin typeface="Arial"/>
                <a:cs typeface="Arial"/>
              </a:rPr>
              <a:t>на</a:t>
            </a:r>
            <a:r>
              <a:rPr sz="1200" b="1" spc="-5" dirty="0">
                <a:solidFill>
                  <a:srgbClr val="080808"/>
                </a:solidFill>
                <a:latin typeface="Arial"/>
                <a:cs typeface="Arial"/>
              </a:rPr>
              <a:t> оказание</a:t>
            </a:r>
            <a:r>
              <a:rPr sz="1200" b="1" spc="-15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80808"/>
                </a:solidFill>
                <a:latin typeface="Arial"/>
                <a:cs typeface="Arial"/>
              </a:rPr>
              <a:t>образователях </a:t>
            </a:r>
            <a:r>
              <a:rPr sz="1200" b="1" spc="-30" dirty="0">
                <a:solidFill>
                  <a:srgbClr val="080808"/>
                </a:solidFill>
                <a:latin typeface="Arial"/>
                <a:cs typeface="Arial"/>
              </a:rPr>
              <a:t>услуг</a:t>
            </a:r>
            <a:endParaRPr sz="1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200" spc="-30" dirty="0">
                <a:solidFill>
                  <a:srgbClr val="080808"/>
                </a:solidFill>
                <a:latin typeface="Microsoft Sans Serif"/>
                <a:cs typeface="Microsoft Sans Serif"/>
              </a:rPr>
              <a:t>Копия</a:t>
            </a:r>
            <a:r>
              <a:rPr sz="1200" spc="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договора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на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оказание</a:t>
            </a:r>
            <a:r>
              <a:rPr sz="1200" spc="-3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образователях</a:t>
            </a:r>
            <a:r>
              <a:rPr sz="1200" spc="-2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услуг</a:t>
            </a:r>
            <a:endParaRPr sz="1200" dirty="0">
              <a:latin typeface="Microsoft Sans Serif"/>
              <a:cs typeface="Microsoft Sans Serif"/>
            </a:endParaRPr>
          </a:p>
          <a:p>
            <a:pPr marL="756285" lvl="1" indent="-28765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200" spc="-30" dirty="0">
                <a:solidFill>
                  <a:srgbClr val="080808"/>
                </a:solidFill>
                <a:latin typeface="Microsoft Sans Serif"/>
                <a:cs typeface="Microsoft Sans Serif"/>
              </a:rPr>
              <a:t>Копия</a:t>
            </a:r>
            <a:r>
              <a:rPr sz="1200" spc="2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80808"/>
                </a:solidFill>
                <a:latin typeface="Microsoft Sans Serif"/>
                <a:cs typeface="Microsoft Sans Serif"/>
              </a:rPr>
              <a:t>банковской</a:t>
            </a:r>
            <a:r>
              <a:rPr sz="1200" spc="1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выписки,</a:t>
            </a:r>
            <a:r>
              <a:rPr sz="1200" spc="3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подтверждающей 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оплату</a:t>
            </a:r>
            <a:r>
              <a:rPr sz="1200" spc="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по</a:t>
            </a:r>
            <a:r>
              <a:rPr sz="1200" spc="1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договору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оказания образовательных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услуг</a:t>
            </a:r>
            <a:endParaRPr sz="1200" dirty="0">
              <a:latin typeface="Microsoft Sans Serif"/>
              <a:cs typeface="Microsoft Sans Serif"/>
            </a:endParaRPr>
          </a:p>
          <a:p>
            <a:pPr marL="756285" lvl="1" indent="-287655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200" spc="-30" dirty="0">
                <a:solidFill>
                  <a:srgbClr val="080808"/>
                </a:solidFill>
                <a:latin typeface="Microsoft Sans Serif"/>
                <a:cs typeface="Microsoft Sans Serif"/>
              </a:rPr>
              <a:t>Копия</a:t>
            </a:r>
            <a:r>
              <a:rPr sz="1200" spc="2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лицензии</a:t>
            </a:r>
            <a:r>
              <a:rPr sz="1200" spc="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на</a:t>
            </a:r>
            <a:r>
              <a:rPr sz="1200" spc="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осуществлении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2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организации</a:t>
            </a:r>
            <a:endParaRPr sz="1200" dirty="0">
              <a:latin typeface="Microsoft Sans Serif"/>
              <a:cs typeface="Microsoft Sans Serif"/>
            </a:endParaRPr>
          </a:p>
          <a:p>
            <a:pPr marL="756285" lvl="1" indent="-287655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200" spc="-30" dirty="0">
                <a:solidFill>
                  <a:srgbClr val="080808"/>
                </a:solidFill>
                <a:latin typeface="Microsoft Sans Serif"/>
                <a:cs typeface="Microsoft Sans Serif"/>
              </a:rPr>
              <a:t>Копия</a:t>
            </a:r>
            <a:r>
              <a:rPr sz="1200" spc="2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80808"/>
                </a:solidFill>
                <a:latin typeface="Microsoft Sans Serif"/>
                <a:cs typeface="Microsoft Sans Serif"/>
              </a:rPr>
              <a:t>приказа</a:t>
            </a:r>
            <a:r>
              <a:rPr sz="1200" spc="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о</a:t>
            </a:r>
            <a:r>
              <a:rPr sz="1200" spc="1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зачислении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 на</a:t>
            </a:r>
            <a:r>
              <a:rPr sz="1200" spc="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обучение</a:t>
            </a:r>
            <a:r>
              <a:rPr sz="1200" spc="1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в</a:t>
            </a:r>
            <a:r>
              <a:rPr sz="1200" spc="2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образовательную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организацию</a:t>
            </a:r>
            <a:endParaRPr sz="1200" dirty="0">
              <a:latin typeface="Microsoft Sans Serif"/>
              <a:cs typeface="Microsoft Sans Serif"/>
            </a:endParaRPr>
          </a:p>
          <a:p>
            <a:pPr marL="756285" lvl="1" indent="-28765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200" spc="-30" dirty="0">
                <a:solidFill>
                  <a:srgbClr val="080808"/>
                </a:solidFill>
                <a:latin typeface="Microsoft Sans Serif"/>
                <a:cs typeface="Microsoft Sans Serif"/>
              </a:rPr>
              <a:t>Копия</a:t>
            </a:r>
            <a:r>
              <a:rPr sz="1200" spc="2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80808"/>
                </a:solidFill>
                <a:latin typeface="Microsoft Sans Serif"/>
                <a:cs typeface="Microsoft Sans Serif"/>
              </a:rPr>
              <a:t>приказа</a:t>
            </a:r>
            <a:r>
              <a:rPr sz="1200" spc="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об</a:t>
            </a:r>
            <a:r>
              <a:rPr sz="1200" spc="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отчислении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80808"/>
                </a:solidFill>
                <a:latin typeface="Microsoft Sans Serif"/>
                <a:cs typeface="Microsoft Sans Serif"/>
              </a:rPr>
              <a:t>из</a:t>
            </a:r>
            <a:r>
              <a:rPr sz="1200" spc="3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200" spc="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в</a:t>
            </a:r>
            <a:r>
              <a:rPr sz="1200" spc="3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связи</a:t>
            </a:r>
            <a:r>
              <a:rPr sz="1200" spc="2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с</a:t>
            </a:r>
            <a:r>
              <a:rPr sz="1200" spc="2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завершением</a:t>
            </a:r>
            <a:r>
              <a:rPr sz="1200" spc="-2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обучения</a:t>
            </a:r>
            <a:endParaRPr sz="1200" dirty="0">
              <a:latin typeface="Microsoft Sans Serif"/>
              <a:cs typeface="Microsoft Sans Serif"/>
            </a:endParaRPr>
          </a:p>
          <a:p>
            <a:pPr marL="756285" lvl="1" indent="-28765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200" spc="-10" dirty="0">
                <a:solidFill>
                  <a:srgbClr val="080808"/>
                </a:solidFill>
                <a:latin typeface="Microsoft Sans Serif"/>
                <a:cs typeface="Microsoft Sans Serif"/>
              </a:rPr>
              <a:t>Согласие</a:t>
            </a:r>
            <a:r>
              <a:rPr sz="1200" spc="-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на</a:t>
            </a:r>
            <a:r>
              <a:rPr sz="1200" spc="1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обработку</a:t>
            </a:r>
            <a:r>
              <a:rPr sz="1200" spc="-20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персональных</a:t>
            </a:r>
            <a:r>
              <a:rPr sz="1200" spc="-15" dirty="0">
                <a:solidFill>
                  <a:srgbClr val="08080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80808"/>
                </a:solidFill>
                <a:latin typeface="Microsoft Sans Serif"/>
                <a:cs typeface="Microsoft Sans Serif"/>
              </a:rPr>
              <a:t>данных</a:t>
            </a:r>
            <a:endParaRPr sz="1200" dirty="0">
              <a:latin typeface="Microsoft Sans Serif"/>
              <a:cs typeface="Microsoft Sans Serif"/>
            </a:endParaRPr>
          </a:p>
          <a:p>
            <a:pPr marL="417830" indent="-119380">
              <a:lnSpc>
                <a:spcPct val="100000"/>
              </a:lnSpc>
              <a:spcBef>
                <a:spcPts val="434"/>
              </a:spcBef>
              <a:buClr>
                <a:srgbClr val="6CC168"/>
              </a:buClr>
              <a:buChar char="*"/>
              <a:tabLst>
                <a:tab pos="418465" algn="l"/>
              </a:tabLst>
            </a:pPr>
            <a:r>
              <a:rPr sz="1200" b="1" spc="-20" dirty="0">
                <a:solidFill>
                  <a:srgbClr val="13AC4A"/>
                </a:solidFill>
                <a:latin typeface="Arial"/>
                <a:cs typeface="Arial"/>
              </a:rPr>
              <a:t>отчет</a:t>
            </a:r>
            <a:r>
              <a:rPr sz="1200" b="1" spc="1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о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достижении</a:t>
            </a:r>
            <a:r>
              <a:rPr sz="1200" b="1" spc="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значения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показателя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по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заявлению</a:t>
            </a:r>
            <a:r>
              <a:rPr sz="1200" b="1" spc="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о</a:t>
            </a:r>
            <a:r>
              <a:rPr sz="1200" b="1" spc="1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предоставлении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субсидий</a:t>
            </a:r>
            <a:endParaRPr sz="1200" dirty="0">
              <a:latin typeface="Arial"/>
              <a:cs typeface="Arial"/>
            </a:endParaRPr>
          </a:p>
          <a:p>
            <a:pPr marL="417195" indent="-118745">
              <a:lnSpc>
                <a:spcPct val="100000"/>
              </a:lnSpc>
              <a:spcBef>
                <a:spcPts val="430"/>
              </a:spcBef>
              <a:buChar char="*"/>
              <a:tabLst>
                <a:tab pos="417830" algn="l"/>
              </a:tabLst>
            </a:pP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справка</a:t>
            </a:r>
            <a:r>
              <a:rPr sz="1200" b="1" spc="-5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2</a:t>
            </a:r>
            <a:r>
              <a:rPr sz="1200" b="1" spc="-3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3AC4A"/>
                </a:solidFill>
                <a:latin typeface="Arial"/>
                <a:cs typeface="Arial"/>
              </a:rPr>
              <a:t>НДФЛ</a:t>
            </a:r>
            <a:endParaRPr sz="1200" dirty="0">
              <a:latin typeface="Arial"/>
              <a:cs typeface="Arial"/>
            </a:endParaRPr>
          </a:p>
          <a:p>
            <a:pPr marL="446405" marR="885190" indent="-147955">
              <a:lnSpc>
                <a:spcPct val="125699"/>
              </a:lnSpc>
              <a:spcBef>
                <a:spcPts val="5"/>
              </a:spcBef>
              <a:buChar char="*"/>
              <a:tabLst>
                <a:tab pos="418465" algn="l"/>
              </a:tabLst>
            </a:pP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копия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документа,</a:t>
            </a:r>
            <a:r>
              <a:rPr sz="1200" b="1" spc="4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3AC4A"/>
                </a:solidFill>
                <a:latin typeface="Arial"/>
                <a:cs typeface="Arial"/>
              </a:rPr>
              <a:t>удостоверяющего</a:t>
            </a:r>
            <a:r>
              <a:rPr sz="1200" b="1" spc="5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личность</a:t>
            </a:r>
            <a:r>
              <a:rPr sz="1200" b="1" spc="2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гражданина</a:t>
            </a:r>
            <a:r>
              <a:rPr sz="1200" b="1" spc="-3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Российской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Федерации</a:t>
            </a:r>
            <a:r>
              <a:rPr sz="1200" b="1" spc="3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–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работника, </a:t>
            </a:r>
            <a:r>
              <a:rPr sz="1200" b="1" spc="-37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проходящего</a:t>
            </a:r>
            <a:r>
              <a:rPr sz="1200" b="1" spc="-3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обучение</a:t>
            </a:r>
            <a:endParaRPr sz="1200" dirty="0">
              <a:latin typeface="Arial"/>
              <a:cs typeface="Arial"/>
            </a:endParaRPr>
          </a:p>
          <a:p>
            <a:pPr marL="446405" marR="550545" indent="-147955">
              <a:lnSpc>
                <a:spcPct val="125699"/>
              </a:lnSpc>
              <a:buChar char="*"/>
              <a:tabLst>
                <a:tab pos="418465" algn="l"/>
              </a:tabLst>
            </a:pP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копия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справки-вызова</a:t>
            </a:r>
            <a:r>
              <a:rPr sz="1200" b="1" spc="-2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по</a:t>
            </a:r>
            <a:r>
              <a:rPr sz="1200" b="1" spc="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форме,</a:t>
            </a:r>
            <a:r>
              <a:rPr sz="1200" b="1" spc="1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установленной</a:t>
            </a:r>
            <a:r>
              <a:rPr sz="1200" b="1" spc="4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Министерством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образования</a:t>
            </a:r>
            <a:r>
              <a:rPr sz="1200" b="1" spc="1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и</a:t>
            </a:r>
            <a:r>
              <a:rPr sz="1200" b="1" spc="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3AC4A"/>
                </a:solidFill>
                <a:latin typeface="Arial"/>
                <a:cs typeface="Arial"/>
              </a:rPr>
              <a:t>науки</a:t>
            </a:r>
            <a:r>
              <a:rPr sz="1200" b="1" spc="30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3AC4A"/>
                </a:solidFill>
                <a:latin typeface="Arial"/>
                <a:cs typeface="Arial"/>
              </a:rPr>
              <a:t>Российской </a:t>
            </a:r>
            <a:r>
              <a:rPr sz="1200" b="1" spc="-37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Федерации</a:t>
            </a:r>
            <a:r>
              <a:rPr sz="1200" b="1" spc="-3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3AC4A"/>
                </a:solidFill>
                <a:latin typeface="Arial"/>
                <a:cs typeface="Arial"/>
              </a:rPr>
              <a:t>от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3AC4A"/>
                </a:solidFill>
                <a:latin typeface="Arial"/>
                <a:cs typeface="Arial"/>
              </a:rPr>
              <a:t>19.12.2013</a:t>
            </a:r>
            <a:r>
              <a:rPr sz="1200" b="1" spc="-55" dirty="0">
                <a:solidFill>
                  <a:srgbClr val="13AC4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3AC4A"/>
                </a:solidFill>
                <a:latin typeface="Arial"/>
                <a:cs typeface="Arial"/>
              </a:rPr>
              <a:t>№ </a:t>
            </a:r>
            <a:r>
              <a:rPr sz="1200" b="1" spc="-5" dirty="0" smtClean="0">
                <a:solidFill>
                  <a:srgbClr val="13AC4A"/>
                </a:solidFill>
                <a:latin typeface="Arial"/>
                <a:cs typeface="Arial"/>
              </a:rPr>
              <a:t>1368</a:t>
            </a:r>
            <a:endParaRPr lang="ru-RU" sz="1200" b="1" spc="-5" dirty="0" smtClean="0">
              <a:solidFill>
                <a:srgbClr val="13AC4A"/>
              </a:solidFill>
              <a:latin typeface="Arial"/>
              <a:cs typeface="Arial"/>
            </a:endParaRPr>
          </a:p>
          <a:p>
            <a:pPr marL="298450" marR="550545">
              <a:lnSpc>
                <a:spcPct val="125699"/>
              </a:lnSpc>
              <a:tabLst>
                <a:tab pos="418465" algn="l"/>
              </a:tabLst>
            </a:pPr>
            <a:r>
              <a:rPr lang="ru-RU" sz="1200" b="1" spc="-5" dirty="0" smtClean="0">
                <a:latin typeface="Arial"/>
                <a:cs typeface="Arial"/>
              </a:rPr>
              <a:t>Перечень документов , необходимый для подачи заявки на территории Ярославской области, установлен постановлением Правительства области от 03.03.2020 № 179-п.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4892" y="597408"/>
            <a:ext cx="1275588" cy="9570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46888" y="597408"/>
            <a:ext cx="9410700" cy="0"/>
          </a:xfrm>
          <a:custGeom>
            <a:avLst/>
            <a:gdLst/>
            <a:ahLst/>
            <a:cxnLst/>
            <a:rect l="l" t="t" r="r" b="b"/>
            <a:pathLst>
              <a:path w="9410700">
                <a:moveTo>
                  <a:pt x="0" y="0"/>
                </a:moveTo>
                <a:lnTo>
                  <a:pt x="9410700" y="0"/>
                </a:lnTo>
              </a:path>
            </a:pathLst>
          </a:custGeom>
          <a:ln w="6096">
            <a:solidFill>
              <a:srgbClr val="FF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932" y="149733"/>
            <a:ext cx="7671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Примерный</a:t>
            </a:r>
            <a:r>
              <a:rPr dirty="0"/>
              <a:t> </a:t>
            </a:r>
            <a:r>
              <a:rPr spc="-5" dirty="0"/>
              <a:t>перечень</a:t>
            </a:r>
            <a:r>
              <a:rPr spc="15" dirty="0"/>
              <a:t> </a:t>
            </a:r>
            <a:r>
              <a:rPr spc="-5" dirty="0"/>
              <a:t>документов</a:t>
            </a:r>
            <a:r>
              <a:rPr spc="-15" dirty="0"/>
              <a:t> </a:t>
            </a:r>
            <a:r>
              <a:rPr spc="-5" dirty="0"/>
              <a:t>для СХТП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20" dirty="0"/>
              <a:t>ПРОГРАММА</a:t>
            </a:r>
            <a:r>
              <a:rPr spc="20" dirty="0"/>
              <a:t> </a:t>
            </a:r>
            <a:r>
              <a:rPr spc="-10" dirty="0"/>
              <a:t>ПОДДЕРЖКИ</a:t>
            </a:r>
            <a:r>
              <a:rPr spc="10" dirty="0"/>
              <a:t> </a:t>
            </a:r>
            <a:r>
              <a:rPr spc="-5" dirty="0"/>
              <a:t>КАДРОВ</a:t>
            </a:r>
            <a:r>
              <a:rPr spc="40" dirty="0"/>
              <a:t> </a:t>
            </a:r>
            <a:r>
              <a:rPr spc="-5" dirty="0"/>
              <a:t>ДЛЯ</a:t>
            </a:r>
            <a:r>
              <a:rPr spc="-10" dirty="0"/>
              <a:t> СЕЛЬСКИХ </a:t>
            </a:r>
            <a:r>
              <a:rPr spc="-5" dirty="0"/>
              <a:t>ТЕРРИТОРИЙ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f3c1609-1814-4aa3-a4c0-1610bb884863">Квалификационные кадры для сельскохозяйственных товаропроизводителей</Description0>
    <docType xmlns="1f3c1609-1814-4aa3-a4c0-1610bb884863">59</docType>
    <DocDate xmlns="1f3c1609-1814-4aa3-a4c0-1610bb884863">2021-05-13T21:00:00+00:00</Doc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20E3A68E0BB44B9DC5A7EEF2B5BEB6" ma:contentTypeVersion="4" ma:contentTypeDescription="Создание документа." ma:contentTypeScope="" ma:versionID="d0d013fb4f9d444fd6cc45c36c06255b">
  <xsd:schema xmlns:xsd="http://www.w3.org/2001/XMLSchema" xmlns:xs="http://www.w3.org/2001/XMLSchema" xmlns:p="http://schemas.microsoft.com/office/2006/metadata/properties" xmlns:ns2="1f3c1609-1814-4aa3-a4c0-1610bb884863" targetNamespace="http://schemas.microsoft.com/office/2006/metadata/properties" ma:root="true" ma:fieldsID="f44dc59e2c8799f53ddbfe97bd344aaf" ns2:_="">
    <xsd:import namespace="1f3c1609-1814-4aa3-a4c0-1610bb884863"/>
    <xsd:element name="properties">
      <xsd:complexType>
        <xsd:sequence>
          <xsd:element name="documentManagement">
            <xsd:complexType>
              <xsd:all>
                <xsd:element ref="ns2:DocDate" minOccurs="0"/>
                <xsd:element ref="ns2:Description0" minOccurs="0"/>
                <xsd:element ref="ns2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c1609-1814-4aa3-a4c0-1610bb884863" elementFormDefault="qualified">
    <xsd:import namespace="http://schemas.microsoft.com/office/2006/documentManagement/types"/>
    <xsd:import namespace="http://schemas.microsoft.com/office/infopath/2007/PartnerControls"/>
    <xsd:element name="DocDate" ma:index="8" nillable="true" ma:displayName="Дата документа" ma:default="[today]" ma:format="DateOnly" ma:internalName="DocDate">
      <xsd:simpleType>
        <xsd:restriction base="dms:DateTime"/>
      </xsd:simpleType>
    </xsd:element>
    <xsd:element name="Description0" ma:index="9" nillable="true" ma:displayName="Описание" ma:internalName="Description0">
      <xsd:simpleType>
        <xsd:restriction base="dms:Note">
          <xsd:maxLength value="255"/>
        </xsd:restriction>
      </xsd:simpleType>
    </xsd:element>
    <xsd:element name="docType" ma:index="10" nillable="true" ma:displayName="Тип документа" ma:list="{95f94eaf-c37e-4c5b-9879-8ef538377c01}" ma:internalName="docType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956619-54D4-4149-B06C-BE535A1AAA0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f3c1609-1814-4aa3-a4c0-1610bb8848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809DB9-EDA6-466A-BF99-E801668074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c1609-1814-4aa3-a4c0-1610bb884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497884-71A0-4811-8383-DF8CCF066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1398</Words>
  <Application>Microsoft Office PowerPoint</Application>
  <PresentationFormat>Широкоэкранный</PresentationFormat>
  <Paragraphs>187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Microsoft Sans Serif</vt:lpstr>
      <vt:lpstr>Times New Roman</vt:lpstr>
      <vt:lpstr>Wingdings</vt:lpstr>
      <vt:lpstr>Office Theme</vt:lpstr>
      <vt:lpstr>Квалифицированные кадры для сельхозтоваропроизводителей</vt:lpstr>
      <vt:lpstr>Программа поддержки кадров для сельских территорий</vt:lpstr>
      <vt:lpstr>Кто может стать участником программы?</vt:lpstr>
      <vt:lpstr>Что получает СХТП – участник программы?</vt:lpstr>
      <vt:lpstr>Этапы прохождения программы. Обучение</vt:lpstr>
      <vt:lpstr>  Договоры на обучение </vt:lpstr>
      <vt:lpstr>Этапы прохождения программы. Прохождение практики</vt:lpstr>
      <vt:lpstr>Договор о прохождении практики</vt:lpstr>
      <vt:lpstr>Примерный перечень документов для СХТП</vt:lpstr>
      <vt:lpstr>Памятка для СХТП</vt:lpstr>
      <vt:lpstr>Ответы на часто задаваемые вопросы</vt:lpstr>
      <vt:lpstr>Где можно получить помощь и информацию?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Квалифицированные кадры для сельхозтоваропроизводителей</dc:title>
  <dc:creator>Soch</dc:creator>
  <cp:lastModifiedBy>Алейникова Наталья Федоровна</cp:lastModifiedBy>
  <cp:revision>4</cp:revision>
  <cp:lastPrinted>2023-11-20T10:34:09Z</cp:lastPrinted>
  <dcterms:created xsi:type="dcterms:W3CDTF">2021-05-12T14:45:12Z</dcterms:created>
  <dcterms:modified xsi:type="dcterms:W3CDTF">2023-11-20T11:59:31Z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2021-05-12T00:00:00Z</vt:filetime>
  </property>
  <property fmtid="{D5CDD505-2E9C-101B-9397-08002B2CF9AE}" pid="5" name="ContentTypeId">
    <vt:lpwstr>0x0101008720E3A68E0BB44B9DC5A7EEF2B5BEB6</vt:lpwstr>
  </property>
</Properties>
</file>